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5"/>
  </p:notesMasterIdLst>
  <p:sldIdLst>
    <p:sldId id="256" r:id="rId2"/>
    <p:sldId id="257" r:id="rId3"/>
    <p:sldId id="274" r:id="rId4"/>
    <p:sldId id="299" r:id="rId5"/>
    <p:sldId id="301" r:id="rId6"/>
    <p:sldId id="302" r:id="rId7"/>
    <p:sldId id="300" r:id="rId8"/>
    <p:sldId id="303" r:id="rId9"/>
    <p:sldId id="304" r:id="rId10"/>
    <p:sldId id="305" r:id="rId11"/>
    <p:sldId id="306" r:id="rId12"/>
    <p:sldId id="307" r:id="rId13"/>
    <p:sldId id="273" r:id="rId1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936"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000"/>
    <a:srgbClr val="FFEE9E"/>
    <a:srgbClr val="B2EDE9"/>
    <a:srgbClr val="467599"/>
    <a:srgbClr val="D64045"/>
    <a:srgbClr val="EBA0A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5" autoAdjust="0"/>
    <p:restoredTop sz="81236"/>
  </p:normalViewPr>
  <p:slideViewPr>
    <p:cSldViewPr snapToGrid="0" showGuides="1">
      <p:cViewPr varScale="1">
        <p:scale>
          <a:sx n="122" d="100"/>
          <a:sy n="122" d="100"/>
        </p:scale>
        <p:origin x="1848" y="184"/>
      </p:cViewPr>
      <p:guideLst>
        <p:guide orient="horz" pos="3936"/>
        <p:guide pos="2880"/>
      </p:guideLst>
    </p:cSldViewPr>
  </p:slideViewPr>
  <p:notesTextViewPr>
    <p:cViewPr>
      <p:scale>
        <a:sx n="125" d="100"/>
        <a:sy n="125"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_rels/data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svg"/><Relationship Id="rId1" Type="http://schemas.openxmlformats.org/officeDocument/2006/relationships/image" Target="../media/image29.png"/><Relationship Id="rId6" Type="http://schemas.openxmlformats.org/officeDocument/2006/relationships/image" Target="../media/image34.svg"/><Relationship Id="rId5" Type="http://schemas.openxmlformats.org/officeDocument/2006/relationships/image" Target="../media/image33.png"/><Relationship Id="rId4" Type="http://schemas.openxmlformats.org/officeDocument/2006/relationships/image" Target="../media/image32.svg"/></Relationships>
</file>

<file path=ppt/diagrams/_rels/drawing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svg"/><Relationship Id="rId1" Type="http://schemas.openxmlformats.org/officeDocument/2006/relationships/image" Target="../media/image29.png"/><Relationship Id="rId6" Type="http://schemas.openxmlformats.org/officeDocument/2006/relationships/image" Target="../media/image34.svg"/><Relationship Id="rId5" Type="http://schemas.openxmlformats.org/officeDocument/2006/relationships/image" Target="../media/image33.png"/><Relationship Id="rId4" Type="http://schemas.openxmlformats.org/officeDocument/2006/relationships/image" Target="../media/image32.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1CC4933-CF4A-4002-B801-7796356061A7}" type="doc">
      <dgm:prSet loTypeId="urn:microsoft.com/office/officeart/2018/2/layout/IconCircleList" loCatId="icon" qsTypeId="urn:microsoft.com/office/officeart/2005/8/quickstyle/simple1" qsCatId="simple" csTypeId="urn:microsoft.com/office/officeart/2005/8/colors/accent1_2" csCatId="accent1" phldr="1"/>
      <dgm:spPr/>
      <dgm:t>
        <a:bodyPr/>
        <a:lstStyle/>
        <a:p>
          <a:endParaRPr lang="en-US"/>
        </a:p>
      </dgm:t>
    </dgm:pt>
    <dgm:pt modelId="{AC11749E-DFC5-4C25-89F5-8F8F8943BBEF}">
      <dgm:prSet custT="1"/>
      <dgm:spPr/>
      <dgm:t>
        <a:bodyPr/>
        <a:lstStyle/>
        <a:p>
          <a:pPr>
            <a:lnSpc>
              <a:spcPct val="100000"/>
            </a:lnSpc>
          </a:pPr>
          <a:endParaRPr lang="en-US" sz="1400" dirty="0">
            <a:latin typeface="Bahnschrift Light" panose="020B0502040204020203" pitchFamily="34" charset="0"/>
          </a:endParaRPr>
        </a:p>
      </dgm:t>
    </dgm:pt>
    <dgm:pt modelId="{E28BA7AA-496D-4FC4-90CD-E0CC115D9517}" type="parTrans" cxnId="{254C3BFE-1CEE-428D-9EE8-611E71783EF7}">
      <dgm:prSet/>
      <dgm:spPr/>
      <dgm:t>
        <a:bodyPr/>
        <a:lstStyle/>
        <a:p>
          <a:endParaRPr lang="en-US" sz="2000">
            <a:latin typeface="Bahnschrift Light" panose="020B0502040204020203" pitchFamily="34" charset="0"/>
          </a:endParaRPr>
        </a:p>
      </dgm:t>
    </dgm:pt>
    <dgm:pt modelId="{DD2FEAB1-5F6F-410E-9AB3-C1B602FAB8FF}" type="sibTrans" cxnId="{254C3BFE-1CEE-428D-9EE8-611E71783EF7}">
      <dgm:prSet/>
      <dgm:spPr/>
      <dgm:t>
        <a:bodyPr/>
        <a:lstStyle/>
        <a:p>
          <a:pPr>
            <a:lnSpc>
              <a:spcPct val="100000"/>
            </a:lnSpc>
          </a:pPr>
          <a:endParaRPr lang="en-US" sz="2000">
            <a:latin typeface="Bahnschrift Light" panose="020B0502040204020203" pitchFamily="34" charset="0"/>
          </a:endParaRPr>
        </a:p>
      </dgm:t>
    </dgm:pt>
    <dgm:pt modelId="{45B455F6-6F02-4A1C-B810-933BCD2DC383}">
      <dgm:prSet custT="1"/>
      <dgm:spPr/>
      <dgm:t>
        <a:bodyPr/>
        <a:lstStyle/>
        <a:p>
          <a:pPr>
            <a:lnSpc>
              <a:spcPct val="100000"/>
            </a:lnSpc>
          </a:pPr>
          <a:r>
            <a:rPr lang="en-US" sz="1400" dirty="0">
              <a:latin typeface="Bahnschrift Light" panose="020B0502040204020203" pitchFamily="34" charset="0"/>
            </a:rPr>
            <a:t>Compare the strengths and limitations of three segmentation techniques.</a:t>
          </a:r>
        </a:p>
      </dgm:t>
    </dgm:pt>
    <dgm:pt modelId="{9CC483B7-CD31-4434-B653-027015793129}" type="parTrans" cxnId="{09F2BF20-C8E3-44BE-AEEC-1E7CF4BB2125}">
      <dgm:prSet/>
      <dgm:spPr/>
      <dgm:t>
        <a:bodyPr/>
        <a:lstStyle/>
        <a:p>
          <a:endParaRPr lang="en-US" sz="2000">
            <a:latin typeface="Bahnschrift Light" panose="020B0502040204020203" pitchFamily="34" charset="0"/>
          </a:endParaRPr>
        </a:p>
      </dgm:t>
    </dgm:pt>
    <dgm:pt modelId="{6A5FA6F0-6D0E-4B26-A577-772DBF81108F}" type="sibTrans" cxnId="{09F2BF20-C8E3-44BE-AEEC-1E7CF4BB2125}">
      <dgm:prSet/>
      <dgm:spPr/>
      <dgm:t>
        <a:bodyPr/>
        <a:lstStyle/>
        <a:p>
          <a:pPr>
            <a:lnSpc>
              <a:spcPct val="100000"/>
            </a:lnSpc>
          </a:pPr>
          <a:endParaRPr lang="en-US" sz="2000">
            <a:latin typeface="Bahnschrift Light" panose="020B0502040204020203" pitchFamily="34" charset="0"/>
          </a:endParaRPr>
        </a:p>
      </dgm:t>
    </dgm:pt>
    <dgm:pt modelId="{22D27171-349F-466E-A2ED-632B31F515D0}">
      <dgm:prSet custT="1"/>
      <dgm:spPr/>
      <dgm:t>
        <a:bodyPr/>
        <a:lstStyle/>
        <a:p>
          <a:pPr>
            <a:lnSpc>
              <a:spcPct val="100000"/>
            </a:lnSpc>
          </a:pPr>
          <a:r>
            <a:rPr lang="en-US" sz="1400" dirty="0">
              <a:latin typeface="Bahnschrift Light" panose="020B0502040204020203" pitchFamily="34" charset="0"/>
            </a:rPr>
            <a:t>Explore how these segmentation techniques have practical applications.</a:t>
          </a:r>
        </a:p>
      </dgm:t>
    </dgm:pt>
    <dgm:pt modelId="{78FF87D8-8D48-4890-9C3C-A8F8C0DD1BD9}" type="parTrans" cxnId="{AD3A632D-75F9-49FE-BA36-BC180FE3BFC0}">
      <dgm:prSet/>
      <dgm:spPr/>
      <dgm:t>
        <a:bodyPr/>
        <a:lstStyle/>
        <a:p>
          <a:endParaRPr lang="en-US" sz="2000">
            <a:latin typeface="Bahnschrift Light" panose="020B0502040204020203" pitchFamily="34" charset="0"/>
          </a:endParaRPr>
        </a:p>
      </dgm:t>
    </dgm:pt>
    <dgm:pt modelId="{93FE6D79-0859-41E7-AE82-8B9B6B13C777}" type="sibTrans" cxnId="{AD3A632D-75F9-49FE-BA36-BC180FE3BFC0}">
      <dgm:prSet/>
      <dgm:spPr/>
      <dgm:t>
        <a:bodyPr/>
        <a:lstStyle/>
        <a:p>
          <a:endParaRPr lang="en-US" sz="2000">
            <a:latin typeface="Bahnschrift Light" panose="020B0502040204020203" pitchFamily="34" charset="0"/>
          </a:endParaRPr>
        </a:p>
      </dgm:t>
    </dgm:pt>
    <dgm:pt modelId="{745D4B58-A246-4302-940E-DDE989239F1B}" type="pres">
      <dgm:prSet presAssocID="{51CC4933-CF4A-4002-B801-7796356061A7}" presName="root" presStyleCnt="0">
        <dgm:presLayoutVars>
          <dgm:dir/>
          <dgm:resizeHandles val="exact"/>
        </dgm:presLayoutVars>
      </dgm:prSet>
      <dgm:spPr/>
    </dgm:pt>
    <dgm:pt modelId="{B329C662-D9B8-4415-A9C8-CABB02D5EE1D}" type="pres">
      <dgm:prSet presAssocID="{51CC4933-CF4A-4002-B801-7796356061A7}" presName="container" presStyleCnt="0">
        <dgm:presLayoutVars>
          <dgm:dir/>
          <dgm:resizeHandles val="exact"/>
        </dgm:presLayoutVars>
      </dgm:prSet>
      <dgm:spPr/>
    </dgm:pt>
    <dgm:pt modelId="{FC2108D5-0690-4805-90D4-9873824CE4EC}" type="pres">
      <dgm:prSet presAssocID="{AC11749E-DFC5-4C25-89F5-8F8F8943BBEF}" presName="compNode" presStyleCnt="0"/>
      <dgm:spPr/>
    </dgm:pt>
    <dgm:pt modelId="{20123FB0-AC33-43B8-8F90-34FCF5C4BA59}" type="pres">
      <dgm:prSet presAssocID="{AC11749E-DFC5-4C25-89F5-8F8F8943BBEF}" presName="iconBgRect" presStyleLbl="bgShp" presStyleIdx="0" presStyleCnt="3"/>
      <dgm:spPr>
        <a:solidFill>
          <a:srgbClr val="467599"/>
        </a:solidFill>
      </dgm:spPr>
    </dgm:pt>
    <dgm:pt modelId="{83F23582-A5D4-46FC-AFC4-93D1C27C657F}" type="pres">
      <dgm:prSet presAssocID="{AC11749E-DFC5-4C25-89F5-8F8F8943BBEF}" presName="iconRect" presStyleLbl="node1" presStyleIdx="0" presStyleCnt="3"/>
      <dgm:spPr>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a:noFill/>
        </a:ln>
      </dgm:spPr>
      <dgm:extLst>
        <a:ext uri="{E40237B7-FDA0-4F09-8148-C483321AD2D9}">
          <dgm14:cNvPr xmlns:dgm14="http://schemas.microsoft.com/office/drawing/2010/diagram" id="0" name="" descr="Bar chart with solid fill"/>
        </a:ext>
      </dgm:extLst>
    </dgm:pt>
    <dgm:pt modelId="{DBA4E431-0CEA-4587-A5AF-604E52610392}" type="pres">
      <dgm:prSet presAssocID="{AC11749E-DFC5-4C25-89F5-8F8F8943BBEF}" presName="spaceRect" presStyleCnt="0"/>
      <dgm:spPr/>
    </dgm:pt>
    <dgm:pt modelId="{FDD5F411-AEE6-475E-9D34-E04012D9A1F7}" type="pres">
      <dgm:prSet presAssocID="{AC11749E-DFC5-4C25-89F5-8F8F8943BBEF}" presName="textRect" presStyleLbl="revTx" presStyleIdx="0" presStyleCnt="3">
        <dgm:presLayoutVars>
          <dgm:chMax val="1"/>
          <dgm:chPref val="1"/>
        </dgm:presLayoutVars>
      </dgm:prSet>
      <dgm:spPr/>
    </dgm:pt>
    <dgm:pt modelId="{C1502FDB-8F44-4C92-96E6-963642C49B06}" type="pres">
      <dgm:prSet presAssocID="{DD2FEAB1-5F6F-410E-9AB3-C1B602FAB8FF}" presName="sibTrans" presStyleLbl="sibTrans2D1" presStyleIdx="0" presStyleCnt="0"/>
      <dgm:spPr/>
    </dgm:pt>
    <dgm:pt modelId="{3F7885DC-ABB4-4D35-83FB-F9C8FFF6A0DF}" type="pres">
      <dgm:prSet presAssocID="{45B455F6-6F02-4A1C-B810-933BCD2DC383}" presName="compNode" presStyleCnt="0"/>
      <dgm:spPr/>
    </dgm:pt>
    <dgm:pt modelId="{433CB220-DB28-457A-865E-1489E0AC2747}" type="pres">
      <dgm:prSet presAssocID="{45B455F6-6F02-4A1C-B810-933BCD2DC383}" presName="iconBgRect" presStyleLbl="bgShp" presStyleIdx="1" presStyleCnt="3"/>
      <dgm:spPr>
        <a:solidFill>
          <a:srgbClr val="467599"/>
        </a:solidFill>
      </dgm:spPr>
    </dgm:pt>
    <dgm:pt modelId="{9B9E8DB2-9469-4AB0-AEA5-44E34FA44EB4}" type="pres">
      <dgm:prSet presAssocID="{45B455F6-6F02-4A1C-B810-933BCD2DC383}" presName="iconRect" presStyleLbl="node1" presStyleIdx="1" presStyleCnt="3"/>
      <dgm:spPr>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Venn diagram with solid fill"/>
        </a:ext>
      </dgm:extLst>
    </dgm:pt>
    <dgm:pt modelId="{26048E04-07F6-459E-8E64-3E7D620ABF79}" type="pres">
      <dgm:prSet presAssocID="{45B455F6-6F02-4A1C-B810-933BCD2DC383}" presName="spaceRect" presStyleCnt="0"/>
      <dgm:spPr/>
    </dgm:pt>
    <dgm:pt modelId="{1267F325-12BC-405E-BB2C-0B3DDCC85A44}" type="pres">
      <dgm:prSet presAssocID="{45B455F6-6F02-4A1C-B810-933BCD2DC383}" presName="textRect" presStyleLbl="revTx" presStyleIdx="1" presStyleCnt="3">
        <dgm:presLayoutVars>
          <dgm:chMax val="1"/>
          <dgm:chPref val="1"/>
        </dgm:presLayoutVars>
      </dgm:prSet>
      <dgm:spPr/>
    </dgm:pt>
    <dgm:pt modelId="{5088FC95-CFBE-4193-8E4D-E64BD4D2FAEF}" type="pres">
      <dgm:prSet presAssocID="{6A5FA6F0-6D0E-4B26-A577-772DBF81108F}" presName="sibTrans" presStyleLbl="sibTrans2D1" presStyleIdx="0" presStyleCnt="0"/>
      <dgm:spPr/>
    </dgm:pt>
    <dgm:pt modelId="{DFE2A5F5-CE82-4B0E-AC00-00E724A0D850}" type="pres">
      <dgm:prSet presAssocID="{22D27171-349F-466E-A2ED-632B31F515D0}" presName="compNode" presStyleCnt="0"/>
      <dgm:spPr/>
    </dgm:pt>
    <dgm:pt modelId="{788031F0-84DF-4629-A068-EC765445B250}" type="pres">
      <dgm:prSet presAssocID="{22D27171-349F-466E-A2ED-632B31F515D0}" presName="iconBgRect" presStyleLbl="bgShp" presStyleIdx="2" presStyleCnt="3"/>
      <dgm:spPr>
        <a:solidFill>
          <a:srgbClr val="467599"/>
        </a:solidFill>
      </dgm:spPr>
    </dgm:pt>
    <dgm:pt modelId="{5AFFF14F-1E11-4FEF-B840-9E031ED088FE}" type="pres">
      <dgm:prSet presAssocID="{22D27171-349F-466E-A2ED-632B31F515D0}" presName="iconRect" presStyleLbl="node1" presStyleIdx="2" presStyleCnt="3"/>
      <dgm:spPr>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a:ln>
          <a:noFill/>
        </a:ln>
      </dgm:spPr>
      <dgm:extLst>
        <a:ext uri="{E40237B7-FDA0-4F09-8148-C483321AD2D9}">
          <dgm14:cNvPr xmlns:dgm14="http://schemas.microsoft.com/office/drawing/2010/diagram" id="0" name="" descr="Artist female with solid fill"/>
        </a:ext>
      </dgm:extLst>
    </dgm:pt>
    <dgm:pt modelId="{5C40F744-464E-4E58-AA12-35E140CECFAF}" type="pres">
      <dgm:prSet presAssocID="{22D27171-349F-466E-A2ED-632B31F515D0}" presName="spaceRect" presStyleCnt="0"/>
      <dgm:spPr/>
    </dgm:pt>
    <dgm:pt modelId="{7D64BE0E-EA48-4D06-8AF9-8ACEA5319979}" type="pres">
      <dgm:prSet presAssocID="{22D27171-349F-466E-A2ED-632B31F515D0}" presName="textRect" presStyleLbl="revTx" presStyleIdx="2" presStyleCnt="3">
        <dgm:presLayoutVars>
          <dgm:chMax val="1"/>
          <dgm:chPref val="1"/>
        </dgm:presLayoutVars>
      </dgm:prSet>
      <dgm:spPr/>
    </dgm:pt>
  </dgm:ptLst>
  <dgm:cxnLst>
    <dgm:cxn modelId="{09F2BF20-C8E3-44BE-AEEC-1E7CF4BB2125}" srcId="{51CC4933-CF4A-4002-B801-7796356061A7}" destId="{45B455F6-6F02-4A1C-B810-933BCD2DC383}" srcOrd="1" destOrd="0" parTransId="{9CC483B7-CD31-4434-B653-027015793129}" sibTransId="{6A5FA6F0-6D0E-4B26-A577-772DBF81108F}"/>
    <dgm:cxn modelId="{559FB121-993F-402C-81CE-C0CD1FFF89A0}" type="presOf" srcId="{45B455F6-6F02-4A1C-B810-933BCD2DC383}" destId="{1267F325-12BC-405E-BB2C-0B3DDCC85A44}" srcOrd="0" destOrd="0" presId="urn:microsoft.com/office/officeart/2018/2/layout/IconCircleList"/>
    <dgm:cxn modelId="{AD3A632D-75F9-49FE-BA36-BC180FE3BFC0}" srcId="{51CC4933-CF4A-4002-B801-7796356061A7}" destId="{22D27171-349F-466E-A2ED-632B31F515D0}" srcOrd="2" destOrd="0" parTransId="{78FF87D8-8D48-4890-9C3C-A8F8C0DD1BD9}" sibTransId="{93FE6D79-0859-41E7-AE82-8B9B6B13C777}"/>
    <dgm:cxn modelId="{212D4F63-B1D5-4ADA-A043-BD36C8102F61}" type="presOf" srcId="{DD2FEAB1-5F6F-410E-9AB3-C1B602FAB8FF}" destId="{C1502FDB-8F44-4C92-96E6-963642C49B06}" srcOrd="0" destOrd="0" presId="urn:microsoft.com/office/officeart/2018/2/layout/IconCircleList"/>
    <dgm:cxn modelId="{CB8EE56E-E4C1-4A77-BD01-6FFC457ACAF3}" type="presOf" srcId="{6A5FA6F0-6D0E-4B26-A577-772DBF81108F}" destId="{5088FC95-CFBE-4193-8E4D-E64BD4D2FAEF}" srcOrd="0" destOrd="0" presId="urn:microsoft.com/office/officeart/2018/2/layout/IconCircleList"/>
    <dgm:cxn modelId="{2C967C8F-38E7-4664-9492-9F68BAEF9A17}" type="presOf" srcId="{51CC4933-CF4A-4002-B801-7796356061A7}" destId="{745D4B58-A246-4302-940E-DDE989239F1B}" srcOrd="0" destOrd="0" presId="urn:microsoft.com/office/officeart/2018/2/layout/IconCircleList"/>
    <dgm:cxn modelId="{C0B0369C-1EAC-4640-99F0-9CAA5EB9FE64}" type="presOf" srcId="{AC11749E-DFC5-4C25-89F5-8F8F8943BBEF}" destId="{FDD5F411-AEE6-475E-9D34-E04012D9A1F7}" srcOrd="0" destOrd="0" presId="urn:microsoft.com/office/officeart/2018/2/layout/IconCircleList"/>
    <dgm:cxn modelId="{CE508EC0-BC70-4AF6-9260-A7AD8D22817F}" type="presOf" srcId="{22D27171-349F-466E-A2ED-632B31F515D0}" destId="{7D64BE0E-EA48-4D06-8AF9-8ACEA5319979}" srcOrd="0" destOrd="0" presId="urn:microsoft.com/office/officeart/2018/2/layout/IconCircleList"/>
    <dgm:cxn modelId="{254C3BFE-1CEE-428D-9EE8-611E71783EF7}" srcId="{51CC4933-CF4A-4002-B801-7796356061A7}" destId="{AC11749E-DFC5-4C25-89F5-8F8F8943BBEF}" srcOrd="0" destOrd="0" parTransId="{E28BA7AA-496D-4FC4-90CD-E0CC115D9517}" sibTransId="{DD2FEAB1-5F6F-410E-9AB3-C1B602FAB8FF}"/>
    <dgm:cxn modelId="{1AD8700B-9DB1-4304-B71F-8335460A6987}" type="presParOf" srcId="{745D4B58-A246-4302-940E-DDE989239F1B}" destId="{B329C662-D9B8-4415-A9C8-CABB02D5EE1D}" srcOrd="0" destOrd="0" presId="urn:microsoft.com/office/officeart/2018/2/layout/IconCircleList"/>
    <dgm:cxn modelId="{54621141-F2C6-4153-A0E0-09098E07A57A}" type="presParOf" srcId="{B329C662-D9B8-4415-A9C8-CABB02D5EE1D}" destId="{FC2108D5-0690-4805-90D4-9873824CE4EC}" srcOrd="0" destOrd="0" presId="urn:microsoft.com/office/officeart/2018/2/layout/IconCircleList"/>
    <dgm:cxn modelId="{D2CEF47F-1ED2-4CF1-8128-6D60071039C1}" type="presParOf" srcId="{FC2108D5-0690-4805-90D4-9873824CE4EC}" destId="{20123FB0-AC33-43B8-8F90-34FCF5C4BA59}" srcOrd="0" destOrd="0" presId="urn:microsoft.com/office/officeart/2018/2/layout/IconCircleList"/>
    <dgm:cxn modelId="{FC4A5AA1-7FA7-4658-94FF-98F252756ED4}" type="presParOf" srcId="{FC2108D5-0690-4805-90D4-9873824CE4EC}" destId="{83F23582-A5D4-46FC-AFC4-93D1C27C657F}" srcOrd="1" destOrd="0" presId="urn:microsoft.com/office/officeart/2018/2/layout/IconCircleList"/>
    <dgm:cxn modelId="{9B723E9A-3A43-46FF-8544-7CD6F19A01EB}" type="presParOf" srcId="{FC2108D5-0690-4805-90D4-9873824CE4EC}" destId="{DBA4E431-0CEA-4587-A5AF-604E52610392}" srcOrd="2" destOrd="0" presId="urn:microsoft.com/office/officeart/2018/2/layout/IconCircleList"/>
    <dgm:cxn modelId="{9ED8437D-6BCC-444B-9373-E22B52D55329}" type="presParOf" srcId="{FC2108D5-0690-4805-90D4-9873824CE4EC}" destId="{FDD5F411-AEE6-475E-9D34-E04012D9A1F7}" srcOrd="3" destOrd="0" presId="urn:microsoft.com/office/officeart/2018/2/layout/IconCircleList"/>
    <dgm:cxn modelId="{F3284BED-DC7E-4B2A-9EEA-38043F1D6243}" type="presParOf" srcId="{B329C662-D9B8-4415-A9C8-CABB02D5EE1D}" destId="{C1502FDB-8F44-4C92-96E6-963642C49B06}" srcOrd="1" destOrd="0" presId="urn:microsoft.com/office/officeart/2018/2/layout/IconCircleList"/>
    <dgm:cxn modelId="{C9C70DE8-DB3C-4476-A365-C2F8E4CCF3E9}" type="presParOf" srcId="{B329C662-D9B8-4415-A9C8-CABB02D5EE1D}" destId="{3F7885DC-ABB4-4D35-83FB-F9C8FFF6A0DF}" srcOrd="2" destOrd="0" presId="urn:microsoft.com/office/officeart/2018/2/layout/IconCircleList"/>
    <dgm:cxn modelId="{3C810ACE-C03B-441F-936D-F83C1BCDF037}" type="presParOf" srcId="{3F7885DC-ABB4-4D35-83FB-F9C8FFF6A0DF}" destId="{433CB220-DB28-457A-865E-1489E0AC2747}" srcOrd="0" destOrd="0" presId="urn:microsoft.com/office/officeart/2018/2/layout/IconCircleList"/>
    <dgm:cxn modelId="{014212B0-91A0-4D79-B8FC-58260EC5933A}" type="presParOf" srcId="{3F7885DC-ABB4-4D35-83FB-F9C8FFF6A0DF}" destId="{9B9E8DB2-9469-4AB0-AEA5-44E34FA44EB4}" srcOrd="1" destOrd="0" presId="urn:microsoft.com/office/officeart/2018/2/layout/IconCircleList"/>
    <dgm:cxn modelId="{2364ECF7-8CD5-4408-98C4-2FF1E873A776}" type="presParOf" srcId="{3F7885DC-ABB4-4D35-83FB-F9C8FFF6A0DF}" destId="{26048E04-07F6-459E-8E64-3E7D620ABF79}" srcOrd="2" destOrd="0" presId="urn:microsoft.com/office/officeart/2018/2/layout/IconCircleList"/>
    <dgm:cxn modelId="{BA6D92ED-3A89-4D6E-BA1A-2641988B2C41}" type="presParOf" srcId="{3F7885DC-ABB4-4D35-83FB-F9C8FFF6A0DF}" destId="{1267F325-12BC-405E-BB2C-0B3DDCC85A44}" srcOrd="3" destOrd="0" presId="urn:microsoft.com/office/officeart/2018/2/layout/IconCircleList"/>
    <dgm:cxn modelId="{872684BA-8099-43E5-BE26-136D6B48194A}" type="presParOf" srcId="{B329C662-D9B8-4415-A9C8-CABB02D5EE1D}" destId="{5088FC95-CFBE-4193-8E4D-E64BD4D2FAEF}" srcOrd="3" destOrd="0" presId="urn:microsoft.com/office/officeart/2018/2/layout/IconCircleList"/>
    <dgm:cxn modelId="{0DB4527B-BCCE-4A7F-9688-63B048739AD1}" type="presParOf" srcId="{B329C662-D9B8-4415-A9C8-CABB02D5EE1D}" destId="{DFE2A5F5-CE82-4B0E-AC00-00E724A0D850}" srcOrd="4" destOrd="0" presId="urn:microsoft.com/office/officeart/2018/2/layout/IconCircleList"/>
    <dgm:cxn modelId="{8B0D3F98-7B20-4F36-8480-08FEF5C92DFB}" type="presParOf" srcId="{DFE2A5F5-CE82-4B0E-AC00-00E724A0D850}" destId="{788031F0-84DF-4629-A068-EC765445B250}" srcOrd="0" destOrd="0" presId="urn:microsoft.com/office/officeart/2018/2/layout/IconCircleList"/>
    <dgm:cxn modelId="{674492F0-5A3D-4419-862C-0C24A4DFB36D}" type="presParOf" srcId="{DFE2A5F5-CE82-4B0E-AC00-00E724A0D850}" destId="{5AFFF14F-1E11-4FEF-B840-9E031ED088FE}" srcOrd="1" destOrd="0" presId="urn:microsoft.com/office/officeart/2018/2/layout/IconCircleList"/>
    <dgm:cxn modelId="{F6578E0A-EAD1-4AE3-B1EE-14C5155AF8C3}" type="presParOf" srcId="{DFE2A5F5-CE82-4B0E-AC00-00E724A0D850}" destId="{5C40F744-464E-4E58-AA12-35E140CECFAF}" srcOrd="2" destOrd="0" presId="urn:microsoft.com/office/officeart/2018/2/layout/IconCircleList"/>
    <dgm:cxn modelId="{84F6874B-4523-4B5B-9D91-7DAC563A2815}" type="presParOf" srcId="{DFE2A5F5-CE82-4B0E-AC00-00E724A0D850}" destId="{7D64BE0E-EA48-4D06-8AF9-8ACEA5319979}" srcOrd="3" destOrd="0" presId="urn:microsoft.com/office/officeart/2018/2/layout/IconCircle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0123FB0-AC33-43B8-8F90-34FCF5C4BA59}">
      <dsp:nvSpPr>
        <dsp:cNvPr id="0" name=""/>
        <dsp:cNvSpPr/>
      </dsp:nvSpPr>
      <dsp:spPr>
        <a:xfrm>
          <a:off x="243003" y="740646"/>
          <a:ext cx="656408" cy="656408"/>
        </a:xfrm>
        <a:prstGeom prst="ellipse">
          <a:avLst/>
        </a:prstGeom>
        <a:solidFill>
          <a:srgbClr val="467599"/>
        </a:solidFill>
        <a:ln>
          <a:noFill/>
        </a:ln>
        <a:effectLst/>
      </dsp:spPr>
      <dsp:style>
        <a:lnRef idx="0">
          <a:scrgbClr r="0" g="0" b="0"/>
        </a:lnRef>
        <a:fillRef idx="1">
          <a:scrgbClr r="0" g="0" b="0"/>
        </a:fillRef>
        <a:effectRef idx="0">
          <a:scrgbClr r="0" g="0" b="0"/>
        </a:effectRef>
        <a:fontRef idx="minor"/>
      </dsp:style>
    </dsp:sp>
    <dsp:sp modelId="{83F23582-A5D4-46FC-AFC4-93D1C27C657F}">
      <dsp:nvSpPr>
        <dsp:cNvPr id="0" name=""/>
        <dsp:cNvSpPr/>
      </dsp:nvSpPr>
      <dsp:spPr>
        <a:xfrm>
          <a:off x="380849" y="878491"/>
          <a:ext cx="380717" cy="380717"/>
        </a:xfrm>
        <a:prstGeom prst="rect">
          <a:avLst/>
        </a:prstGeom>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DD5F411-AEE6-475E-9D34-E04012D9A1F7}">
      <dsp:nvSpPr>
        <dsp:cNvPr id="0" name=""/>
        <dsp:cNvSpPr/>
      </dsp:nvSpPr>
      <dsp:spPr>
        <a:xfrm>
          <a:off x="1040071" y="740646"/>
          <a:ext cx="1547249" cy="65640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622300">
            <a:lnSpc>
              <a:spcPct val="100000"/>
            </a:lnSpc>
            <a:spcBef>
              <a:spcPct val="0"/>
            </a:spcBef>
            <a:spcAft>
              <a:spcPct val="35000"/>
            </a:spcAft>
            <a:buNone/>
          </a:pPr>
          <a:endParaRPr lang="en-US" sz="1400" kern="1200" dirty="0">
            <a:latin typeface="Bahnschrift Light" panose="020B0502040204020203" pitchFamily="34" charset="0"/>
          </a:endParaRPr>
        </a:p>
      </dsp:txBody>
      <dsp:txXfrm>
        <a:off x="1040071" y="740646"/>
        <a:ext cx="1547249" cy="656408"/>
      </dsp:txXfrm>
    </dsp:sp>
    <dsp:sp modelId="{433CB220-DB28-457A-865E-1489E0AC2747}">
      <dsp:nvSpPr>
        <dsp:cNvPr id="0" name=""/>
        <dsp:cNvSpPr/>
      </dsp:nvSpPr>
      <dsp:spPr>
        <a:xfrm>
          <a:off x="2856916" y="740646"/>
          <a:ext cx="656408" cy="656408"/>
        </a:xfrm>
        <a:prstGeom prst="ellipse">
          <a:avLst/>
        </a:prstGeom>
        <a:solidFill>
          <a:srgbClr val="467599"/>
        </a:solidFill>
        <a:ln>
          <a:noFill/>
        </a:ln>
        <a:effectLst/>
      </dsp:spPr>
      <dsp:style>
        <a:lnRef idx="0">
          <a:scrgbClr r="0" g="0" b="0"/>
        </a:lnRef>
        <a:fillRef idx="1">
          <a:scrgbClr r="0" g="0" b="0"/>
        </a:fillRef>
        <a:effectRef idx="0">
          <a:scrgbClr r="0" g="0" b="0"/>
        </a:effectRef>
        <a:fontRef idx="minor"/>
      </dsp:style>
    </dsp:sp>
    <dsp:sp modelId="{9B9E8DB2-9469-4AB0-AEA5-44E34FA44EB4}">
      <dsp:nvSpPr>
        <dsp:cNvPr id="0" name=""/>
        <dsp:cNvSpPr/>
      </dsp:nvSpPr>
      <dsp:spPr>
        <a:xfrm>
          <a:off x="2994762" y="878491"/>
          <a:ext cx="380717" cy="380717"/>
        </a:xfrm>
        <a:prstGeom prst="rect">
          <a:avLst/>
        </a:prstGeom>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267F325-12BC-405E-BB2C-0B3DDCC85A44}">
      <dsp:nvSpPr>
        <dsp:cNvPr id="0" name=""/>
        <dsp:cNvSpPr/>
      </dsp:nvSpPr>
      <dsp:spPr>
        <a:xfrm>
          <a:off x="3653984" y="740646"/>
          <a:ext cx="1547249" cy="65640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622300">
            <a:lnSpc>
              <a:spcPct val="100000"/>
            </a:lnSpc>
            <a:spcBef>
              <a:spcPct val="0"/>
            </a:spcBef>
            <a:spcAft>
              <a:spcPct val="35000"/>
            </a:spcAft>
            <a:buNone/>
          </a:pPr>
          <a:r>
            <a:rPr lang="en-US" sz="1400" kern="1200" dirty="0">
              <a:latin typeface="Bahnschrift Light" panose="020B0502040204020203" pitchFamily="34" charset="0"/>
            </a:rPr>
            <a:t>Compare the strengths and limitations of three segmentation techniques.</a:t>
          </a:r>
        </a:p>
      </dsp:txBody>
      <dsp:txXfrm>
        <a:off x="3653984" y="740646"/>
        <a:ext cx="1547249" cy="656408"/>
      </dsp:txXfrm>
    </dsp:sp>
    <dsp:sp modelId="{788031F0-84DF-4629-A068-EC765445B250}">
      <dsp:nvSpPr>
        <dsp:cNvPr id="0" name=""/>
        <dsp:cNvSpPr/>
      </dsp:nvSpPr>
      <dsp:spPr>
        <a:xfrm>
          <a:off x="5470830" y="740646"/>
          <a:ext cx="656408" cy="656408"/>
        </a:xfrm>
        <a:prstGeom prst="ellipse">
          <a:avLst/>
        </a:prstGeom>
        <a:solidFill>
          <a:srgbClr val="467599"/>
        </a:solidFill>
        <a:ln>
          <a:noFill/>
        </a:ln>
        <a:effectLst/>
      </dsp:spPr>
      <dsp:style>
        <a:lnRef idx="0">
          <a:scrgbClr r="0" g="0" b="0"/>
        </a:lnRef>
        <a:fillRef idx="1">
          <a:scrgbClr r="0" g="0" b="0"/>
        </a:fillRef>
        <a:effectRef idx="0">
          <a:scrgbClr r="0" g="0" b="0"/>
        </a:effectRef>
        <a:fontRef idx="minor"/>
      </dsp:style>
    </dsp:sp>
    <dsp:sp modelId="{5AFFF14F-1E11-4FEF-B840-9E031ED088FE}">
      <dsp:nvSpPr>
        <dsp:cNvPr id="0" name=""/>
        <dsp:cNvSpPr/>
      </dsp:nvSpPr>
      <dsp:spPr>
        <a:xfrm>
          <a:off x="5608676" y="878491"/>
          <a:ext cx="380717" cy="380717"/>
        </a:xfrm>
        <a:prstGeom prst="rect">
          <a:avLst/>
        </a:prstGeom>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D64BE0E-EA48-4D06-8AF9-8ACEA5319979}">
      <dsp:nvSpPr>
        <dsp:cNvPr id="0" name=""/>
        <dsp:cNvSpPr/>
      </dsp:nvSpPr>
      <dsp:spPr>
        <a:xfrm>
          <a:off x="6267898" y="740646"/>
          <a:ext cx="1547249" cy="65640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622300">
            <a:lnSpc>
              <a:spcPct val="100000"/>
            </a:lnSpc>
            <a:spcBef>
              <a:spcPct val="0"/>
            </a:spcBef>
            <a:spcAft>
              <a:spcPct val="35000"/>
            </a:spcAft>
            <a:buNone/>
          </a:pPr>
          <a:r>
            <a:rPr lang="en-US" sz="1400" kern="1200" dirty="0">
              <a:latin typeface="Bahnschrift Light" panose="020B0502040204020203" pitchFamily="34" charset="0"/>
            </a:rPr>
            <a:t>Explore how these segmentation techniques have practical applications.</a:t>
          </a:r>
        </a:p>
      </dsp:txBody>
      <dsp:txXfrm>
        <a:off x="6267898" y="740646"/>
        <a:ext cx="1547249" cy="656408"/>
      </dsp:txXfrm>
    </dsp:sp>
  </dsp:spTree>
</dsp:drawing>
</file>

<file path=ppt/diagrams/layout1.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sv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png>
</file>

<file path=ppt/media/image3.png>
</file>

<file path=ppt/media/image30.svg>
</file>

<file path=ppt/media/image31.png>
</file>

<file path=ppt/media/image32.svg>
</file>

<file path=ppt/media/image33.png>
</file>

<file path=ppt/media/image34.svg>
</file>

<file path=ppt/media/image35.png>
</file>

<file path=ppt/media/image36.png>
</file>

<file path=ppt/media/image37.png>
</file>

<file path=ppt/media/image38.png>
</file>

<file path=ppt/media/image39.png>
</file>

<file path=ppt/media/image4.sv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2"/>
            <a:ext cx="2971800" cy="458788"/>
          </a:xfrm>
          <a:prstGeom prst="rect">
            <a:avLst/>
          </a:prstGeom>
        </p:spPr>
        <p:txBody>
          <a:bodyPr vert="horz" lIns="91395" tIns="45698" rIns="91395" bIns="45698" rtlCol="0"/>
          <a:lstStyle>
            <a:lvl1pPr algn="l">
              <a:defRPr sz="1300"/>
            </a:lvl1pPr>
          </a:lstStyle>
          <a:p>
            <a:endParaRPr lang="en-US"/>
          </a:p>
        </p:txBody>
      </p:sp>
      <p:sp>
        <p:nvSpPr>
          <p:cNvPr id="3" name="Date Placeholder 2"/>
          <p:cNvSpPr>
            <a:spLocks noGrp="1"/>
          </p:cNvSpPr>
          <p:nvPr>
            <p:ph type="dt" idx="1"/>
          </p:nvPr>
        </p:nvSpPr>
        <p:spPr>
          <a:xfrm>
            <a:off x="3884614" y="2"/>
            <a:ext cx="2971800" cy="458788"/>
          </a:xfrm>
          <a:prstGeom prst="rect">
            <a:avLst/>
          </a:prstGeom>
        </p:spPr>
        <p:txBody>
          <a:bodyPr vert="horz" lIns="91395" tIns="45698" rIns="91395" bIns="45698" rtlCol="0"/>
          <a:lstStyle>
            <a:lvl1pPr algn="r">
              <a:defRPr sz="1300"/>
            </a:lvl1pPr>
          </a:lstStyle>
          <a:p>
            <a:fld id="{880626DD-15EA-4FF9-B165-DF6441D9A681}" type="datetimeFigureOut">
              <a:rPr lang="en-US" smtClean="0"/>
              <a:t>7/4/23</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395" tIns="45698" rIns="91395" bIns="45698" rtlCol="0" anchor="ctr"/>
          <a:lstStyle/>
          <a:p>
            <a:endParaRPr lang="en-US"/>
          </a:p>
        </p:txBody>
      </p:sp>
      <p:sp>
        <p:nvSpPr>
          <p:cNvPr id="5" name="Notes Placeholder 4"/>
          <p:cNvSpPr>
            <a:spLocks noGrp="1"/>
          </p:cNvSpPr>
          <p:nvPr>
            <p:ph type="body" sz="quarter" idx="3"/>
          </p:nvPr>
        </p:nvSpPr>
        <p:spPr>
          <a:xfrm>
            <a:off x="685801" y="4400553"/>
            <a:ext cx="5486400" cy="3600450"/>
          </a:xfrm>
          <a:prstGeom prst="rect">
            <a:avLst/>
          </a:prstGeom>
        </p:spPr>
        <p:txBody>
          <a:bodyPr vert="horz" lIns="91395" tIns="45698" rIns="91395" bIns="45698"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1" y="8685217"/>
            <a:ext cx="2971800" cy="458787"/>
          </a:xfrm>
          <a:prstGeom prst="rect">
            <a:avLst/>
          </a:prstGeom>
        </p:spPr>
        <p:txBody>
          <a:bodyPr vert="horz" lIns="91395" tIns="45698" rIns="91395" bIns="45698" rtlCol="0" anchor="b"/>
          <a:lstStyle>
            <a:lvl1pPr algn="l">
              <a:defRPr sz="1300"/>
            </a:lvl1pPr>
          </a:lstStyle>
          <a:p>
            <a:endParaRPr lang="en-US"/>
          </a:p>
        </p:txBody>
      </p:sp>
      <p:sp>
        <p:nvSpPr>
          <p:cNvPr id="7" name="Slide Number Placeholder 6"/>
          <p:cNvSpPr>
            <a:spLocks noGrp="1"/>
          </p:cNvSpPr>
          <p:nvPr>
            <p:ph type="sldNum" sz="quarter" idx="5"/>
          </p:nvPr>
        </p:nvSpPr>
        <p:spPr>
          <a:xfrm>
            <a:off x="3884614" y="8685217"/>
            <a:ext cx="2971800" cy="458787"/>
          </a:xfrm>
          <a:prstGeom prst="rect">
            <a:avLst/>
          </a:prstGeom>
        </p:spPr>
        <p:txBody>
          <a:bodyPr vert="horz" lIns="91395" tIns="45698" rIns="91395" bIns="45698" rtlCol="0" anchor="b"/>
          <a:lstStyle>
            <a:lvl1pPr algn="r">
              <a:defRPr sz="1300"/>
            </a:lvl1pPr>
          </a:lstStyle>
          <a:p>
            <a:fld id="{DD2AC6CC-40A4-45F7-88E6-7FC0B927D303}" type="slidenum">
              <a:rPr lang="en-US" smtClean="0"/>
              <a:t>‹#›</a:t>
            </a:fld>
            <a:endParaRPr lang="en-US"/>
          </a:p>
        </p:txBody>
      </p:sp>
    </p:spTree>
    <p:extLst>
      <p:ext uri="{BB962C8B-B14F-4D97-AF65-F5344CB8AC3E}">
        <p14:creationId xmlns:p14="http://schemas.microsoft.com/office/powerpoint/2010/main" val="13193553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D2AC6CC-40A4-45F7-88E6-7FC0B927D303}" type="slidenum">
              <a:rPr lang="en-US" smtClean="0"/>
              <a:t>2</a:t>
            </a:fld>
            <a:endParaRPr lang="en-US"/>
          </a:p>
        </p:txBody>
      </p:sp>
    </p:spTree>
    <p:extLst>
      <p:ext uri="{BB962C8B-B14F-4D97-AF65-F5344CB8AC3E}">
        <p14:creationId xmlns:p14="http://schemas.microsoft.com/office/powerpoint/2010/main" val="15118044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D2AC6CC-40A4-45F7-88E6-7FC0B927D303}" type="slidenum">
              <a:rPr lang="en-US" smtClean="0"/>
              <a:t>3</a:t>
            </a:fld>
            <a:endParaRPr lang="en-US"/>
          </a:p>
        </p:txBody>
      </p:sp>
    </p:spTree>
    <p:extLst>
      <p:ext uri="{BB962C8B-B14F-4D97-AF65-F5344CB8AC3E}">
        <p14:creationId xmlns:p14="http://schemas.microsoft.com/office/powerpoint/2010/main" val="14936479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such as computed tomography (CT), where it enables the reconstruction of images from a series of X-ray projections taken from different angles around an object.</a:t>
            </a:r>
          </a:p>
        </p:txBody>
      </p:sp>
      <p:sp>
        <p:nvSpPr>
          <p:cNvPr id="4" name="Slide Number Placeholder 3"/>
          <p:cNvSpPr>
            <a:spLocks noGrp="1"/>
          </p:cNvSpPr>
          <p:nvPr>
            <p:ph type="sldNum" sz="quarter" idx="5"/>
          </p:nvPr>
        </p:nvSpPr>
        <p:spPr/>
        <p:txBody>
          <a:bodyPr/>
          <a:lstStyle/>
          <a:p>
            <a:fld id="{DD2AC6CC-40A4-45F7-88E6-7FC0B927D303}" type="slidenum">
              <a:rPr lang="en-US" smtClean="0"/>
              <a:t>4</a:t>
            </a:fld>
            <a:endParaRPr lang="en-US"/>
          </a:p>
        </p:txBody>
      </p:sp>
    </p:spTree>
    <p:extLst>
      <p:ext uri="{BB962C8B-B14F-4D97-AF65-F5344CB8AC3E}">
        <p14:creationId xmlns:p14="http://schemas.microsoft.com/office/powerpoint/2010/main" val="39937282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D2AC6CC-40A4-45F7-88E6-7FC0B927D303}" type="slidenum">
              <a:rPr lang="en-US" smtClean="0"/>
              <a:t>7</a:t>
            </a:fld>
            <a:endParaRPr lang="en-US"/>
          </a:p>
        </p:txBody>
      </p:sp>
    </p:spTree>
    <p:extLst>
      <p:ext uri="{BB962C8B-B14F-4D97-AF65-F5344CB8AC3E}">
        <p14:creationId xmlns:p14="http://schemas.microsoft.com/office/powerpoint/2010/main" val="18684829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r>
              <a:rPr lang="en-PH" b="0" i="0" u="none" strike="noStrike" dirty="0">
                <a:solidFill>
                  <a:srgbClr val="D1D5DB"/>
                </a:solidFill>
                <a:effectLst/>
                <a:latin typeface="Söhne"/>
              </a:rPr>
            </a:br>
            <a:r>
              <a:rPr lang="en-PH" b="0" i="0" u="none" strike="noStrike" dirty="0">
                <a:solidFill>
                  <a:srgbClr val="D1D5DB"/>
                </a:solidFill>
                <a:effectLst/>
                <a:latin typeface="Söhne"/>
              </a:rPr>
              <a:t>A sinogram is a visual representation of the Radon transform of an image or object. It provides information about the line integrals obtained from different angles during the Radon transform process. Each column in the sinogram represents a specific angle, while the rows represent the distance traveled by the line integral.</a:t>
            </a:r>
          </a:p>
          <a:p>
            <a:pPr algn="l"/>
            <a:r>
              <a:rPr lang="en-PH" b="0" i="0" u="none" strike="noStrike" dirty="0">
                <a:solidFill>
                  <a:srgbClr val="D1D5DB"/>
                </a:solidFill>
                <a:effectLst/>
                <a:latin typeface="Söhne"/>
              </a:rPr>
              <a:t>The sinogram is important because it encodes valuable information about the distribution of linear features and structures within the original image or object. It captures the pattern of attenuation or absorption of the underlying material along different angles. In medical imaging, for example, a sinogram obtained from X-ray projections can be used to diagnose and analyze the internal structures of the human body. By performing the inverse Radon transform on the sinogram, the original image can be reconstructed, enabling medical professionals to visualize and examine the anatomical features and abnormalities in detail. Additionally, the sinogram can be used for tasks such as image registration, motion correction, and image quality assessment in various imaging modalities, including computed tomography (CT) and positron emission tomography (PET).</a:t>
            </a:r>
          </a:p>
          <a:p>
            <a:endParaRPr lang="en-US" dirty="0"/>
          </a:p>
          <a:p>
            <a:endParaRPr lang="en-US" dirty="0"/>
          </a:p>
        </p:txBody>
      </p:sp>
      <p:sp>
        <p:nvSpPr>
          <p:cNvPr id="4" name="Slide Number Placeholder 3"/>
          <p:cNvSpPr>
            <a:spLocks noGrp="1"/>
          </p:cNvSpPr>
          <p:nvPr>
            <p:ph type="sldNum" sz="quarter" idx="5"/>
          </p:nvPr>
        </p:nvSpPr>
        <p:spPr/>
        <p:txBody>
          <a:bodyPr/>
          <a:lstStyle/>
          <a:p>
            <a:fld id="{DD2AC6CC-40A4-45F7-88E6-7FC0B927D303}" type="slidenum">
              <a:rPr lang="en-US" smtClean="0"/>
              <a:t>8</a:t>
            </a:fld>
            <a:endParaRPr lang="en-US"/>
          </a:p>
        </p:txBody>
      </p:sp>
    </p:spTree>
    <p:extLst>
      <p:ext uri="{BB962C8B-B14F-4D97-AF65-F5344CB8AC3E}">
        <p14:creationId xmlns:p14="http://schemas.microsoft.com/office/powerpoint/2010/main" val="1856013373"/>
      </p:ext>
    </p:extLst>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image" Target="../media/image13.png"/><Relationship Id="rId13" Type="http://schemas.openxmlformats.org/officeDocument/2006/relationships/image" Target="../media/image18.svg"/><Relationship Id="rId3" Type="http://schemas.openxmlformats.org/officeDocument/2006/relationships/image" Target="../media/image8.svg"/><Relationship Id="rId7" Type="http://schemas.openxmlformats.org/officeDocument/2006/relationships/image" Target="../media/image12.svg"/><Relationship Id="rId12" Type="http://schemas.openxmlformats.org/officeDocument/2006/relationships/image" Target="../media/image17.png"/><Relationship Id="rId2" Type="http://schemas.openxmlformats.org/officeDocument/2006/relationships/image" Target="../media/image7.png"/><Relationship Id="rId1" Type="http://schemas.openxmlformats.org/officeDocument/2006/relationships/slideMaster" Target="../slideMasters/slideMaster1.xml"/><Relationship Id="rId6" Type="http://schemas.openxmlformats.org/officeDocument/2006/relationships/image" Target="../media/image11.png"/><Relationship Id="rId11" Type="http://schemas.openxmlformats.org/officeDocument/2006/relationships/image" Target="../media/image16.svg"/><Relationship Id="rId5" Type="http://schemas.openxmlformats.org/officeDocument/2006/relationships/image" Target="../media/image10.svg"/><Relationship Id="rId15" Type="http://schemas.openxmlformats.org/officeDocument/2006/relationships/image" Target="../media/image20.svg"/><Relationship Id="rId10" Type="http://schemas.openxmlformats.org/officeDocument/2006/relationships/image" Target="../media/image15.png"/><Relationship Id="rId4" Type="http://schemas.openxmlformats.org/officeDocument/2006/relationships/image" Target="../media/image9.png"/><Relationship Id="rId9" Type="http://schemas.openxmlformats.org/officeDocument/2006/relationships/image" Target="../media/image14.svg"/><Relationship Id="rId14" Type="http://schemas.openxmlformats.org/officeDocument/2006/relationships/image" Target="../media/image19.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2.svg"/><Relationship Id="rId7" Type="http://schemas.openxmlformats.org/officeDocument/2006/relationships/image" Target="../media/image18.svg"/><Relationship Id="rId2" Type="http://schemas.openxmlformats.org/officeDocument/2006/relationships/image" Target="../media/image21.png"/><Relationship Id="rId1" Type="http://schemas.openxmlformats.org/officeDocument/2006/relationships/slideMaster" Target="../slideMasters/slideMaster1.xml"/><Relationship Id="rId6" Type="http://schemas.openxmlformats.org/officeDocument/2006/relationships/image" Target="../media/image17.png"/><Relationship Id="rId5" Type="http://schemas.openxmlformats.org/officeDocument/2006/relationships/image" Target="../media/image24.svg"/><Relationship Id="rId4" Type="http://schemas.openxmlformats.org/officeDocument/2006/relationships/image" Target="../media/image2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6.svg"/><Relationship Id="rId7" Type="http://schemas.openxmlformats.org/officeDocument/2006/relationships/image" Target="../media/image18.svg"/><Relationship Id="rId2" Type="http://schemas.openxmlformats.org/officeDocument/2006/relationships/image" Target="../media/image25.png"/><Relationship Id="rId1" Type="http://schemas.openxmlformats.org/officeDocument/2006/relationships/slideMaster" Target="../slideMasters/slideMaster1.xml"/><Relationship Id="rId6" Type="http://schemas.openxmlformats.org/officeDocument/2006/relationships/image" Target="../media/image17.png"/><Relationship Id="rId5" Type="http://schemas.openxmlformats.org/officeDocument/2006/relationships/image" Target="../media/image28.svg"/><Relationship Id="rId4" Type="http://schemas.openxmlformats.org/officeDocument/2006/relationships/image" Target="../media/image27.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pattFill prst="dotGrid">
          <a:fgClr>
            <a:srgbClr val="FFC000"/>
          </a:fgClr>
          <a:bgClr>
            <a:schemeClr val="bg1"/>
          </a:bgClr>
        </a:pattFill>
        <a:effectLst/>
      </p:bgPr>
    </p:bg>
    <p:spTree>
      <p:nvGrpSpPr>
        <p:cNvPr id="1" name=""/>
        <p:cNvGrpSpPr/>
        <p:nvPr/>
      </p:nvGrpSpPr>
      <p:grpSpPr>
        <a:xfrm>
          <a:off x="0" y="0"/>
          <a:ext cx="0" cy="0"/>
          <a:chOff x="0" y="0"/>
          <a:chExt cx="0" cy="0"/>
        </a:xfrm>
      </p:grpSpPr>
      <p:pic>
        <p:nvPicPr>
          <p:cNvPr id="2" name="Graphic 1" descr="An organic corner shape">
            <a:extLst>
              <a:ext uri="{FF2B5EF4-FFF2-40B4-BE49-F238E27FC236}">
                <a16:creationId xmlns:a16="http://schemas.microsoft.com/office/drawing/2014/main" id="{A66B2F1D-130F-4B34-5DB3-73C7115D00DA}"/>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311" y="0"/>
            <a:ext cx="2895353" cy="2895353"/>
          </a:xfrm>
          <a:prstGeom prst="rect">
            <a:avLst/>
          </a:prstGeom>
        </p:spPr>
      </p:pic>
      <p:sp>
        <p:nvSpPr>
          <p:cNvPr id="15" name="TextBox 14">
            <a:extLst>
              <a:ext uri="{FF2B5EF4-FFF2-40B4-BE49-F238E27FC236}">
                <a16:creationId xmlns:a16="http://schemas.microsoft.com/office/drawing/2014/main" id="{8C04A42D-AE94-8346-1BE4-49CE0719908A}"/>
              </a:ext>
            </a:extLst>
          </p:cNvPr>
          <p:cNvSpPr txBox="1"/>
          <p:nvPr userDrawn="1"/>
        </p:nvSpPr>
        <p:spPr>
          <a:xfrm rot="20687178">
            <a:off x="-16353" y="453289"/>
            <a:ext cx="3142522" cy="3210859"/>
          </a:xfrm>
          <a:prstGeom prst="rect">
            <a:avLst/>
          </a:prstGeom>
          <a:noFill/>
          <a:ln>
            <a:noFill/>
            <a:prstDash val="dash"/>
          </a:ln>
        </p:spPr>
        <p:txBody>
          <a:bodyPr wrap="square">
            <a:prstTxWarp prst="textArchUp">
              <a:avLst>
                <a:gd name="adj" fmla="val 6262915"/>
              </a:avLst>
            </a:prstTxWarp>
            <a:spAutoFit/>
          </a:bodyPr>
          <a:lstStyle/>
          <a:p>
            <a:pPr algn="ctr"/>
            <a:r>
              <a:rPr lang="en-PH" sz="1500" b="0" spc="300" baseline="0" dirty="0">
                <a:solidFill>
                  <a:schemeClr val="tx1"/>
                </a:solidFill>
                <a:effectLst/>
                <a:highlight>
                  <a:srgbClr val="FFEE9E"/>
                </a:highlight>
                <a:latin typeface="Bahnschrift" panose="020B0502040204020203" pitchFamily="34" charset="0"/>
                <a:ea typeface="Verdana" panose="020B0604030504040204" pitchFamily="34" charset="0"/>
              </a:rPr>
              <a:t>COMPUTATIONAL</a:t>
            </a:r>
          </a:p>
          <a:p>
            <a:pPr algn="ctr">
              <a:lnSpc>
                <a:spcPts val="1800"/>
              </a:lnSpc>
            </a:pPr>
            <a:r>
              <a:rPr lang="en-PH" sz="2000" b="1" spc="1200" baseline="0" dirty="0">
                <a:solidFill>
                  <a:schemeClr val="tx1"/>
                </a:solidFill>
                <a:effectLst/>
                <a:latin typeface="Bahnschrift" panose="020B0502040204020203" pitchFamily="34" charset="0"/>
                <a:ea typeface="Verdana" panose="020B0604030504040204" pitchFamily="34" charset="0"/>
              </a:rPr>
              <a:t> </a:t>
            </a:r>
            <a:r>
              <a:rPr lang="en-PH" sz="2000" b="1" spc="1200" baseline="0" dirty="0">
                <a:solidFill>
                  <a:srgbClr val="002060"/>
                </a:solidFill>
                <a:effectLst/>
                <a:latin typeface="Bahnschrift" panose="020B0502040204020203" pitchFamily="34" charset="0"/>
                <a:ea typeface="Verdana" panose="020B0604030504040204" pitchFamily="34" charset="0"/>
              </a:rPr>
              <a:t>IMAGING</a:t>
            </a:r>
            <a:endParaRPr lang="en-PH" sz="1050" b="1" spc="1200" baseline="0" dirty="0">
              <a:solidFill>
                <a:srgbClr val="002060"/>
              </a:solidFill>
              <a:effectLst/>
              <a:latin typeface="Bahnschrift" panose="020B0502040204020203" pitchFamily="34" charset="0"/>
              <a:ea typeface="Verdana" panose="020B0604030504040204" pitchFamily="34" charset="0"/>
            </a:endParaRPr>
          </a:p>
        </p:txBody>
      </p:sp>
      <p:sp>
        <p:nvSpPr>
          <p:cNvPr id="10" name="TextBox 9">
            <a:extLst>
              <a:ext uri="{FF2B5EF4-FFF2-40B4-BE49-F238E27FC236}">
                <a16:creationId xmlns:a16="http://schemas.microsoft.com/office/drawing/2014/main" id="{CF405AA2-CACB-0AA9-D622-1A49222629B9}"/>
              </a:ext>
            </a:extLst>
          </p:cNvPr>
          <p:cNvSpPr txBox="1"/>
          <p:nvPr userDrawn="1"/>
        </p:nvSpPr>
        <p:spPr>
          <a:xfrm>
            <a:off x="965370" y="1951757"/>
            <a:ext cx="2617776" cy="3416320"/>
          </a:xfrm>
          <a:prstGeom prst="rect">
            <a:avLst/>
          </a:prstGeom>
          <a:noFill/>
          <a:scene3d>
            <a:camera prst="orthographicFront">
              <a:rot lat="20651912" lon="861116" rev="7765"/>
            </a:camera>
            <a:lightRig rig="threePt" dir="t"/>
          </a:scene3d>
        </p:spPr>
        <p:txBody>
          <a:bodyPr wrap="square">
            <a:spAutoFit/>
          </a:bodyPr>
          <a:lstStyle/>
          <a:p>
            <a:pPr algn="ctr"/>
            <a:r>
              <a:rPr lang="en-PH" sz="21600" spc="450" baseline="0" dirty="0">
                <a:ln>
                  <a:solidFill>
                    <a:sysClr val="windowText" lastClr="000000"/>
                  </a:solidFill>
                </a:ln>
                <a:solidFill>
                  <a:srgbClr val="FFC000"/>
                </a:solidFill>
                <a:effectLst>
                  <a:outerShdw dist="88900" dir="8100000" algn="tl">
                    <a:schemeClr val="tx1"/>
                  </a:outerShdw>
                </a:effectLst>
                <a:latin typeface="Bahnschrift Condensed" panose="020B0502040204020203" pitchFamily="34" charset="0"/>
                <a:ea typeface="Verdana" panose="020B0604030504040204" pitchFamily="34" charset="0"/>
              </a:rPr>
              <a:t>03</a:t>
            </a:r>
            <a:endParaRPr lang="en-PH" sz="18000" spc="450" baseline="0" dirty="0">
              <a:ln>
                <a:solidFill>
                  <a:sysClr val="windowText" lastClr="000000"/>
                </a:solidFill>
              </a:ln>
              <a:solidFill>
                <a:srgbClr val="FFC000"/>
              </a:solidFill>
              <a:effectLst>
                <a:outerShdw dist="88900" dir="8100000" algn="tl">
                  <a:schemeClr val="tx1"/>
                </a:outerShdw>
              </a:effectLst>
              <a:latin typeface="Bahnschrift Condensed" panose="020B0502040204020203" pitchFamily="34" charset="0"/>
              <a:ea typeface="Verdana" panose="020B0604030504040204" pitchFamily="34" charset="0"/>
            </a:endParaRPr>
          </a:p>
        </p:txBody>
      </p:sp>
      <p:sp>
        <p:nvSpPr>
          <p:cNvPr id="11" name="TextBox 10">
            <a:extLst>
              <a:ext uri="{FF2B5EF4-FFF2-40B4-BE49-F238E27FC236}">
                <a16:creationId xmlns:a16="http://schemas.microsoft.com/office/drawing/2014/main" id="{1B5401AC-CDC4-6541-9706-B0C3C0DF8980}"/>
              </a:ext>
            </a:extLst>
          </p:cNvPr>
          <p:cNvSpPr txBox="1"/>
          <p:nvPr userDrawn="1"/>
        </p:nvSpPr>
        <p:spPr>
          <a:xfrm>
            <a:off x="923018" y="2165188"/>
            <a:ext cx="2776634" cy="400110"/>
          </a:xfrm>
          <a:prstGeom prst="rect">
            <a:avLst/>
          </a:prstGeom>
          <a:noFill/>
          <a:scene3d>
            <a:camera prst="orthographicFront">
              <a:rot lat="20652000" lon="864000" rev="6000"/>
            </a:camera>
            <a:lightRig rig="threePt" dir="t"/>
          </a:scene3d>
        </p:spPr>
        <p:txBody>
          <a:bodyPr wrap="square">
            <a:spAutoFit/>
          </a:bodyPr>
          <a:lstStyle/>
          <a:p>
            <a:pPr algn="ctr"/>
            <a:r>
              <a:rPr lang="en-PH" sz="2000" b="0" spc="600" baseline="0" dirty="0">
                <a:solidFill>
                  <a:schemeClr val="tx1"/>
                </a:solidFill>
                <a:effectLst/>
                <a:highlight>
                  <a:srgbClr val="FFC000"/>
                </a:highlight>
                <a:latin typeface="Bahnschrift" panose="020B0502040204020203" pitchFamily="34" charset="0"/>
                <a:ea typeface="Verdana" panose="020B0604030504040204" pitchFamily="34" charset="0"/>
              </a:rPr>
              <a:t> ACTIVITY</a:t>
            </a:r>
            <a:r>
              <a:rPr lang="en-PH" sz="2000" b="0" spc="600" baseline="0" dirty="0">
                <a:solidFill>
                  <a:srgbClr val="FFC000"/>
                </a:solidFill>
                <a:effectLst/>
                <a:highlight>
                  <a:srgbClr val="FFC000"/>
                </a:highlight>
                <a:latin typeface="Bahnschrift" panose="020B0502040204020203" pitchFamily="34" charset="0"/>
                <a:ea typeface="Verdana" panose="020B0604030504040204" pitchFamily="34" charset="0"/>
              </a:rPr>
              <a:t>.</a:t>
            </a:r>
          </a:p>
        </p:txBody>
      </p:sp>
      <p:pic>
        <p:nvPicPr>
          <p:cNvPr id="17" name="Graphic 16" descr="Planet Saturn">
            <a:extLst>
              <a:ext uri="{FF2B5EF4-FFF2-40B4-BE49-F238E27FC236}">
                <a16:creationId xmlns:a16="http://schemas.microsoft.com/office/drawing/2014/main" id="{3EBAFB79-F7AD-2E2F-42B2-55F8CDB139A6}"/>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17239151">
            <a:off x="529739" y="321466"/>
            <a:ext cx="1777197" cy="1777197"/>
          </a:xfrm>
          <a:prstGeom prst="rect">
            <a:avLst/>
          </a:prstGeom>
        </p:spPr>
      </p:pic>
      <p:sp>
        <p:nvSpPr>
          <p:cNvPr id="26" name="TextBox 25">
            <a:extLst>
              <a:ext uri="{FF2B5EF4-FFF2-40B4-BE49-F238E27FC236}">
                <a16:creationId xmlns:a16="http://schemas.microsoft.com/office/drawing/2014/main" id="{CB1D8B48-16D8-14C5-F0CB-517403B9FC8D}"/>
              </a:ext>
            </a:extLst>
          </p:cNvPr>
          <p:cNvSpPr txBox="1"/>
          <p:nvPr userDrawn="1"/>
        </p:nvSpPr>
        <p:spPr>
          <a:xfrm>
            <a:off x="4243020" y="4015728"/>
            <a:ext cx="4223846" cy="424357"/>
          </a:xfrm>
          <a:prstGeom prst="rect">
            <a:avLst/>
          </a:prstGeom>
          <a:noFill/>
          <a:scene3d>
            <a:camera prst="orthographicFront">
              <a:rot lat="20651912" lon="861116" rev="7765"/>
            </a:camera>
            <a:lightRig rig="threePt" dir="t"/>
          </a:scene3d>
        </p:spPr>
        <p:txBody>
          <a:bodyPr wrap="square">
            <a:prstTxWarp prst="textSlantUp">
              <a:avLst>
                <a:gd name="adj" fmla="val 32327"/>
              </a:avLst>
            </a:prstTxWarp>
            <a:spAutoFit/>
          </a:bodyPr>
          <a:lstStyle/>
          <a:p>
            <a:pPr algn="ctr"/>
            <a:r>
              <a:rPr lang="en-PH" sz="1800" b="0" i="0" spc="600" baseline="0" dirty="0">
                <a:ln>
                  <a:noFill/>
                </a:ln>
                <a:solidFill>
                  <a:schemeClr val="tx1"/>
                </a:solidFill>
                <a:effectLst/>
                <a:highlight>
                  <a:srgbClr val="FFEE9E"/>
                </a:highlight>
                <a:latin typeface="Bahnschrift SemiCondensed" panose="020B0502040204020203" pitchFamily="34" charset="0"/>
                <a:ea typeface="Verdana" panose="020B0604030504040204" pitchFamily="34" charset="0"/>
                <a:cs typeface="Helvetica" panose="020B0604020202020204" pitchFamily="34" charset="0"/>
              </a:rPr>
              <a:t>FOR </a:t>
            </a:r>
            <a:r>
              <a:rPr lang="en-PH" sz="1800" b="1" i="0" spc="600" baseline="0" dirty="0">
                <a:ln>
                  <a:noFill/>
                </a:ln>
                <a:solidFill>
                  <a:schemeClr val="tx1"/>
                </a:solidFill>
                <a:effectLst/>
                <a:highlight>
                  <a:srgbClr val="FFEE9E"/>
                </a:highlight>
                <a:latin typeface="Bahnschrift SemiCondensed" panose="020B0502040204020203" pitchFamily="34" charset="0"/>
                <a:ea typeface="Verdana" panose="020B0604030504040204" pitchFamily="34" charset="0"/>
                <a:cs typeface="Helvetica" panose="020B0604020202020204" pitchFamily="34" charset="0"/>
              </a:rPr>
              <a:t>AUDIO</a:t>
            </a:r>
            <a:r>
              <a:rPr lang="en-PH" sz="1800" b="0" i="0" spc="600" baseline="0" dirty="0">
                <a:ln>
                  <a:noFill/>
                </a:ln>
                <a:solidFill>
                  <a:schemeClr val="tx1"/>
                </a:solidFill>
                <a:effectLst/>
                <a:highlight>
                  <a:srgbClr val="FFEE9E"/>
                </a:highlight>
                <a:latin typeface="Bahnschrift SemiCondensed" panose="020B0502040204020203" pitchFamily="34" charset="0"/>
                <a:ea typeface="Verdana" panose="020B0604030504040204" pitchFamily="34" charset="0"/>
                <a:cs typeface="Helvetica" panose="020B0604020202020204" pitchFamily="34" charset="0"/>
              </a:rPr>
              <a:t> SIGNALS</a:t>
            </a:r>
          </a:p>
        </p:txBody>
      </p:sp>
      <p:sp>
        <p:nvSpPr>
          <p:cNvPr id="33" name="TextBox 32">
            <a:extLst>
              <a:ext uri="{FF2B5EF4-FFF2-40B4-BE49-F238E27FC236}">
                <a16:creationId xmlns:a16="http://schemas.microsoft.com/office/drawing/2014/main" id="{2DB0D3D1-FB3B-405A-23A7-B055DB4AEB08}"/>
              </a:ext>
            </a:extLst>
          </p:cNvPr>
          <p:cNvSpPr txBox="1"/>
          <p:nvPr userDrawn="1"/>
        </p:nvSpPr>
        <p:spPr>
          <a:xfrm>
            <a:off x="5146822" y="5024040"/>
            <a:ext cx="3599620" cy="867482"/>
          </a:xfrm>
          <a:prstGeom prst="rect">
            <a:avLst/>
          </a:prstGeom>
          <a:noFill/>
          <a:ln>
            <a:noFill/>
            <a:prstDash val="dash"/>
          </a:ln>
        </p:spPr>
        <p:txBody>
          <a:bodyPr wrap="square">
            <a:spAutoFit/>
          </a:bodyPr>
          <a:lstStyle/>
          <a:p>
            <a:pPr algn="ctr"/>
            <a:br>
              <a:rPr lang="en-PH" sz="2000" b="0" spc="300" baseline="0" dirty="0">
                <a:solidFill>
                  <a:schemeClr val="tx1"/>
                </a:solidFill>
                <a:effectLst/>
                <a:highlight>
                  <a:srgbClr val="000000"/>
                </a:highlight>
                <a:latin typeface="Bahnschrift" panose="020B0502040204020203" pitchFamily="34" charset="0"/>
                <a:ea typeface="Verdana" panose="020B0604030504040204" pitchFamily="34" charset="0"/>
              </a:rPr>
            </a:br>
            <a:r>
              <a:rPr lang="en-PH" sz="1500" b="0" spc="300" baseline="0" dirty="0">
                <a:solidFill>
                  <a:schemeClr val="tx1"/>
                </a:solidFill>
                <a:effectLst/>
                <a:highlight>
                  <a:srgbClr val="FFEE9E"/>
                </a:highlight>
                <a:latin typeface="Bahnschrift" panose="020B0502040204020203" pitchFamily="34" charset="0"/>
                <a:ea typeface="Verdana" panose="020B0604030504040204" pitchFamily="34" charset="0"/>
              </a:rPr>
              <a:t>SUBMITTED BY:</a:t>
            </a:r>
          </a:p>
          <a:p>
            <a:pPr algn="ctr">
              <a:lnSpc>
                <a:spcPts val="1800"/>
              </a:lnSpc>
            </a:pPr>
            <a:r>
              <a:rPr lang="en-PH" sz="2000" b="1" spc="1200" baseline="0" dirty="0">
                <a:solidFill>
                  <a:schemeClr val="tx1"/>
                </a:solidFill>
                <a:effectLst/>
                <a:latin typeface="Bahnschrift" panose="020B0502040204020203" pitchFamily="34" charset="0"/>
                <a:ea typeface="Verdana" panose="020B0604030504040204" pitchFamily="34" charset="0"/>
              </a:rPr>
              <a:t> </a:t>
            </a:r>
            <a:r>
              <a:rPr lang="en-PH" sz="2000" b="1" spc="300" baseline="0" dirty="0">
                <a:solidFill>
                  <a:srgbClr val="002060"/>
                </a:solidFill>
                <a:effectLst/>
                <a:latin typeface="Bahnschrift" panose="020B0502040204020203" pitchFamily="34" charset="0"/>
                <a:ea typeface="Verdana" panose="020B0604030504040204" pitchFamily="34" charset="0"/>
              </a:rPr>
              <a:t>RENE L.PRINCIPE JR.</a:t>
            </a:r>
            <a:endParaRPr lang="en-PH" sz="1050" b="1" spc="300" baseline="0" dirty="0">
              <a:solidFill>
                <a:srgbClr val="002060"/>
              </a:solidFill>
              <a:effectLst/>
              <a:latin typeface="Bahnschrift" panose="020B0502040204020203" pitchFamily="34" charset="0"/>
              <a:ea typeface="Verdana" panose="020B0604030504040204" pitchFamily="34" charset="0"/>
            </a:endParaRPr>
          </a:p>
        </p:txBody>
      </p:sp>
      <p:sp>
        <p:nvSpPr>
          <p:cNvPr id="34" name="TextBox 33">
            <a:extLst>
              <a:ext uri="{FF2B5EF4-FFF2-40B4-BE49-F238E27FC236}">
                <a16:creationId xmlns:a16="http://schemas.microsoft.com/office/drawing/2014/main" id="{CC47295A-419A-457D-24A4-7816D8031A30}"/>
              </a:ext>
            </a:extLst>
          </p:cNvPr>
          <p:cNvSpPr txBox="1"/>
          <p:nvPr userDrawn="1"/>
        </p:nvSpPr>
        <p:spPr>
          <a:xfrm>
            <a:off x="4931098" y="5706741"/>
            <a:ext cx="4024664" cy="867482"/>
          </a:xfrm>
          <a:prstGeom prst="rect">
            <a:avLst/>
          </a:prstGeom>
          <a:noFill/>
          <a:ln>
            <a:noFill/>
            <a:prstDash val="dash"/>
          </a:ln>
        </p:spPr>
        <p:txBody>
          <a:bodyPr wrap="square">
            <a:spAutoFit/>
          </a:bodyPr>
          <a:lstStyle/>
          <a:p>
            <a:pPr algn="ctr"/>
            <a:br>
              <a:rPr lang="en-PH" sz="2000" b="0" spc="300" baseline="0" dirty="0">
                <a:solidFill>
                  <a:schemeClr val="tx1"/>
                </a:solidFill>
                <a:effectLst/>
                <a:highlight>
                  <a:srgbClr val="FFC000"/>
                </a:highlight>
                <a:latin typeface="Bahnschrift" panose="020B0502040204020203" pitchFamily="34" charset="0"/>
                <a:ea typeface="Verdana" panose="020B0604030504040204" pitchFamily="34" charset="0"/>
              </a:rPr>
            </a:br>
            <a:r>
              <a:rPr lang="en-PH" sz="1500" b="0" spc="300" baseline="0" dirty="0">
                <a:solidFill>
                  <a:schemeClr val="tx1"/>
                </a:solidFill>
                <a:effectLst/>
                <a:highlight>
                  <a:srgbClr val="FFC000"/>
                </a:highlight>
                <a:latin typeface="Bahnschrift" panose="020B0502040204020203" pitchFamily="34" charset="0"/>
                <a:ea typeface="Verdana" panose="020B0604030504040204" pitchFamily="34" charset="0"/>
              </a:rPr>
              <a:t>SUBMITTED TO:</a:t>
            </a:r>
          </a:p>
          <a:p>
            <a:pPr algn="ctr">
              <a:lnSpc>
                <a:spcPts val="1800"/>
              </a:lnSpc>
            </a:pPr>
            <a:r>
              <a:rPr lang="en-PH" sz="2000" b="1" spc="300" baseline="0" dirty="0">
                <a:solidFill>
                  <a:schemeClr val="tx1"/>
                </a:solidFill>
                <a:effectLst/>
                <a:latin typeface="Bahnschrift" panose="020B0502040204020203" pitchFamily="34" charset="0"/>
                <a:ea typeface="Verdana" panose="020B0604030504040204" pitchFamily="34" charset="0"/>
              </a:rPr>
              <a:t>DR. MARICOR N. SORIANO</a:t>
            </a:r>
            <a:endParaRPr lang="en-PH" sz="1050" b="1" spc="300" baseline="0" dirty="0">
              <a:solidFill>
                <a:schemeClr val="tx1"/>
              </a:solidFill>
              <a:effectLst/>
              <a:latin typeface="Bahnschrift" panose="020B0502040204020203" pitchFamily="34" charset="0"/>
              <a:ea typeface="Verdana" panose="020B0604030504040204" pitchFamily="34" charset="0"/>
            </a:endParaRPr>
          </a:p>
        </p:txBody>
      </p:sp>
      <p:pic>
        <p:nvPicPr>
          <p:cNvPr id="36" name="Graphic 35" descr="A flying paper airplane">
            <a:extLst>
              <a:ext uri="{FF2B5EF4-FFF2-40B4-BE49-F238E27FC236}">
                <a16:creationId xmlns:a16="http://schemas.microsoft.com/office/drawing/2014/main" id="{8A399E99-0B1F-39F2-46D2-4CB9F9E3A3BD}"/>
              </a:ext>
            </a:extLst>
          </p:cNvPr>
          <p:cNvPicPr>
            <a:picLocks noChangeAspect="1"/>
          </p:cNvPicPr>
          <p:nvPr userDrawn="1"/>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387371">
            <a:off x="2151340" y="458374"/>
            <a:ext cx="2263577" cy="2263577"/>
          </a:xfrm>
          <a:prstGeom prst="rect">
            <a:avLst/>
          </a:prstGeom>
        </p:spPr>
      </p:pic>
      <p:pic>
        <p:nvPicPr>
          <p:cNvPr id="40" name="Graphic 39" descr="A microscope">
            <a:extLst>
              <a:ext uri="{FF2B5EF4-FFF2-40B4-BE49-F238E27FC236}">
                <a16:creationId xmlns:a16="http://schemas.microsoft.com/office/drawing/2014/main" id="{30F7BD34-D352-8E20-CD9C-16AA1A698A6D}"/>
              </a:ext>
            </a:extLst>
          </p:cNvPr>
          <p:cNvPicPr>
            <a:picLocks noChangeAspect="1"/>
          </p:cNvPicPr>
          <p:nvPr userDrawn="1"/>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809960" y="4910001"/>
            <a:ext cx="2069172" cy="2069172"/>
          </a:xfrm>
          <a:prstGeom prst="rect">
            <a:avLst/>
          </a:prstGeom>
        </p:spPr>
      </p:pic>
      <p:pic>
        <p:nvPicPr>
          <p:cNvPr id="42" name="Graphic 41" descr="A robot with a raised arm">
            <a:extLst>
              <a:ext uri="{FF2B5EF4-FFF2-40B4-BE49-F238E27FC236}">
                <a16:creationId xmlns:a16="http://schemas.microsoft.com/office/drawing/2014/main" id="{F92644DE-114E-47D3-69AA-74FCDBBED656}"/>
              </a:ext>
            </a:extLst>
          </p:cNvPr>
          <p:cNvPicPr>
            <a:picLocks noChangeAspect="1"/>
          </p:cNvPicPr>
          <p:nvPr userDrawn="1"/>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399660" y="4233645"/>
            <a:ext cx="3028482" cy="3028482"/>
          </a:xfrm>
          <a:prstGeom prst="rect">
            <a:avLst/>
          </a:prstGeom>
        </p:spPr>
      </p:pic>
      <p:pic>
        <p:nvPicPr>
          <p:cNvPr id="48" name="Graphic 47" descr="Planet earth and moon">
            <a:extLst>
              <a:ext uri="{FF2B5EF4-FFF2-40B4-BE49-F238E27FC236}">
                <a16:creationId xmlns:a16="http://schemas.microsoft.com/office/drawing/2014/main" id="{529BB696-EF99-271C-57A1-424DC2E40E01}"/>
              </a:ext>
            </a:extLst>
          </p:cNvPr>
          <p:cNvPicPr>
            <a:picLocks noChangeAspect="1"/>
          </p:cNvPicPr>
          <p:nvPr userDrawn="1"/>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6943430" y="-192829"/>
            <a:ext cx="2277547" cy="2277547"/>
          </a:xfrm>
          <a:prstGeom prst="rect">
            <a:avLst/>
          </a:prstGeom>
        </p:spPr>
      </p:pic>
      <p:sp>
        <p:nvSpPr>
          <p:cNvPr id="3" name="TextBox 2">
            <a:extLst>
              <a:ext uri="{FF2B5EF4-FFF2-40B4-BE49-F238E27FC236}">
                <a16:creationId xmlns:a16="http://schemas.microsoft.com/office/drawing/2014/main" id="{F3BF1E3A-E80B-1EDD-970A-344BC982D974}"/>
              </a:ext>
            </a:extLst>
          </p:cNvPr>
          <p:cNvSpPr txBox="1"/>
          <p:nvPr userDrawn="1"/>
        </p:nvSpPr>
        <p:spPr>
          <a:xfrm>
            <a:off x="3894866" y="3046547"/>
            <a:ext cx="4572000" cy="1015663"/>
          </a:xfrm>
          <a:prstGeom prst="rect">
            <a:avLst/>
          </a:prstGeom>
          <a:noFill/>
          <a:scene3d>
            <a:camera prst="orthographicFront">
              <a:rot lat="20651912" lon="861116" rev="7765"/>
            </a:camera>
            <a:lightRig rig="threePt" dir="t"/>
          </a:scene3d>
        </p:spPr>
        <p:txBody>
          <a:bodyPr wrap="square">
            <a:prstTxWarp prst="textFadeRight">
              <a:avLst>
                <a:gd name="adj" fmla="val 24330"/>
              </a:avLst>
            </a:prstTxWarp>
            <a:spAutoFit/>
          </a:bodyPr>
          <a:lstStyle/>
          <a:p>
            <a:pPr algn="ctr"/>
            <a:r>
              <a:rPr lang="en-PH" sz="6000" b="0" i="0" spc="0" baseline="0" dirty="0">
                <a:ln>
                  <a:noFill/>
                </a:ln>
                <a:solidFill>
                  <a:srgbClr val="FFC000"/>
                </a:solidFill>
                <a:effectLst/>
                <a:latin typeface="Bahnschrift SemiCondensed" panose="020B0502040204020203" pitchFamily="34" charset="0"/>
                <a:ea typeface="Verdana" panose="020B0604030504040204" pitchFamily="34" charset="0"/>
                <a:cs typeface="Helvetica" panose="020B0604020202020204" pitchFamily="34" charset="0"/>
              </a:rPr>
              <a:t>SENSING</a:t>
            </a:r>
          </a:p>
        </p:txBody>
      </p:sp>
      <p:sp>
        <p:nvSpPr>
          <p:cNvPr id="4" name="TextBox 3">
            <a:extLst>
              <a:ext uri="{FF2B5EF4-FFF2-40B4-BE49-F238E27FC236}">
                <a16:creationId xmlns:a16="http://schemas.microsoft.com/office/drawing/2014/main" id="{8C6453A4-924F-77BD-783C-7D4843B00FAC}"/>
              </a:ext>
            </a:extLst>
          </p:cNvPr>
          <p:cNvSpPr txBox="1"/>
          <p:nvPr userDrawn="1"/>
        </p:nvSpPr>
        <p:spPr>
          <a:xfrm>
            <a:off x="3894866" y="2271078"/>
            <a:ext cx="4572000" cy="894880"/>
          </a:xfrm>
          <a:prstGeom prst="rect">
            <a:avLst/>
          </a:prstGeom>
          <a:noFill/>
          <a:scene3d>
            <a:camera prst="orthographicFront">
              <a:rot lat="20651912" lon="861116" rev="7765"/>
            </a:camera>
            <a:lightRig rig="threePt" dir="t"/>
          </a:scene3d>
        </p:spPr>
        <p:txBody>
          <a:bodyPr wrap="square">
            <a:prstTxWarp prst="textFadeLeft">
              <a:avLst>
                <a:gd name="adj" fmla="val 15684"/>
              </a:avLst>
            </a:prstTxWarp>
            <a:spAutoFit/>
          </a:bodyPr>
          <a:lstStyle/>
          <a:p>
            <a:pPr algn="ctr"/>
            <a:r>
              <a:rPr lang="en-PH" sz="4000" b="0" i="0" spc="-150" baseline="0" dirty="0">
                <a:ln>
                  <a:noFill/>
                </a:ln>
                <a:solidFill>
                  <a:srgbClr val="002060"/>
                </a:solidFill>
                <a:effectLst/>
                <a:latin typeface="Bahnschrift SemiCondensed" panose="020B0502040204020203" pitchFamily="34" charset="0"/>
                <a:ea typeface="Verdana" panose="020B0604030504040204" pitchFamily="34" charset="0"/>
                <a:cs typeface="Helvetica" panose="020B0604020202020204" pitchFamily="34" charset="0"/>
              </a:rPr>
              <a:t>COMPRESSIVE</a:t>
            </a:r>
          </a:p>
        </p:txBody>
      </p:sp>
      <p:pic>
        <p:nvPicPr>
          <p:cNvPr id="6" name="Graphic 5" descr="Voice with solid fill">
            <a:extLst>
              <a:ext uri="{FF2B5EF4-FFF2-40B4-BE49-F238E27FC236}">
                <a16:creationId xmlns:a16="http://schemas.microsoft.com/office/drawing/2014/main" id="{AAB35B6B-2CE2-B384-6B3A-4F59F5DC9DF9}"/>
              </a:ext>
            </a:extLst>
          </p:cNvPr>
          <p:cNvPicPr>
            <a:picLocks noChangeAspect="1"/>
          </p:cNvPicPr>
          <p:nvPr userDrawn="1"/>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3816801" y="4227906"/>
            <a:ext cx="914400" cy="914400"/>
          </a:xfrm>
          <a:prstGeom prst="rect">
            <a:avLst/>
          </a:prstGeom>
        </p:spPr>
      </p:pic>
    </p:spTree>
    <p:extLst>
      <p:ext uri="{BB962C8B-B14F-4D97-AF65-F5344CB8AC3E}">
        <p14:creationId xmlns:p14="http://schemas.microsoft.com/office/powerpoint/2010/main" val="1040615975"/>
      </p:ext>
    </p:extLst>
  </p:cSld>
  <p:clrMapOvr>
    <a:masterClrMapping/>
  </p:clrMapOvr>
  <p:extLst>
    <p:ext uri="{DCECCB84-F9BA-43D5-87BE-67443E8EF086}">
      <p15:sldGuideLst xmlns:p15="http://schemas.microsoft.com/office/powerpoint/2012/main">
        <p15:guide id="1" orient="horz" pos="2184" userDrawn="1">
          <p15:clr>
            <a:srgbClr val="FBAE40"/>
          </p15:clr>
        </p15:guide>
        <p15:guide id="2" pos="288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28650" y="6356351"/>
            <a:ext cx="2057400" cy="365125"/>
          </a:xfrm>
          <a:prstGeom prst="rect">
            <a:avLst/>
          </a:prstGeom>
        </p:spPr>
        <p:txBody>
          <a:bodyPr/>
          <a:lstStyle/>
          <a:p>
            <a:endParaRPr lang="en-US"/>
          </a:p>
        </p:txBody>
      </p:sp>
      <p:sp>
        <p:nvSpPr>
          <p:cNvPr id="3" name="Footer Placeholder 2"/>
          <p:cNvSpPr>
            <a:spLocks noGrp="1"/>
          </p:cNvSpPr>
          <p:nvPr>
            <p:ph type="ftr" sz="quarter" idx="11"/>
          </p:nvPr>
        </p:nvSpPr>
        <p:spPr/>
        <p:txBody>
          <a:bodyPr/>
          <a:lstStyle/>
          <a:p>
            <a:r>
              <a:rPr lang="en-US"/>
              <a:t>Physics 305 - Computational Imaging</a:t>
            </a:r>
          </a:p>
        </p:txBody>
      </p:sp>
      <p:sp>
        <p:nvSpPr>
          <p:cNvPr id="4" name="Slide Number Placeholder 3"/>
          <p:cNvSpPr>
            <a:spLocks noGrp="1"/>
          </p:cNvSpPr>
          <p:nvPr>
            <p:ph type="sldNum" sz="quarter" idx="12"/>
          </p:nvPr>
        </p:nvSpPr>
        <p:spPr/>
        <p:txBody>
          <a:bodyPr/>
          <a:lstStyle/>
          <a:p>
            <a:fld id="{8262CFD8-7A98-47E6-A2CC-B17DDA24BA0E}" type="slidenum">
              <a:rPr lang="en-US" smtClean="0"/>
              <a:t>‹#›</a:t>
            </a:fld>
            <a:endParaRPr lang="en-US"/>
          </a:p>
        </p:txBody>
      </p:sp>
    </p:spTree>
    <p:extLst>
      <p:ext uri="{BB962C8B-B14F-4D97-AF65-F5344CB8AC3E}">
        <p14:creationId xmlns:p14="http://schemas.microsoft.com/office/powerpoint/2010/main" val="36049959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628650" y="6356351"/>
            <a:ext cx="2057400" cy="365125"/>
          </a:xfrm>
          <a:prstGeom prst="rect">
            <a:avLst/>
          </a:prstGeom>
        </p:spPr>
        <p:txBody>
          <a:bodyPr/>
          <a:lstStyle/>
          <a:p>
            <a:endParaRPr lang="en-US"/>
          </a:p>
        </p:txBody>
      </p:sp>
      <p:sp>
        <p:nvSpPr>
          <p:cNvPr id="6" name="Footer Placeholder 5"/>
          <p:cNvSpPr>
            <a:spLocks noGrp="1"/>
          </p:cNvSpPr>
          <p:nvPr>
            <p:ph type="ftr" sz="quarter" idx="11"/>
          </p:nvPr>
        </p:nvSpPr>
        <p:spPr/>
        <p:txBody>
          <a:bodyPr/>
          <a:lstStyle/>
          <a:p>
            <a:r>
              <a:rPr lang="en-US"/>
              <a:t>Physics 305 - Computational Imaging</a:t>
            </a:r>
          </a:p>
        </p:txBody>
      </p:sp>
      <p:sp>
        <p:nvSpPr>
          <p:cNvPr id="7" name="Slide Number Placeholder 6"/>
          <p:cNvSpPr>
            <a:spLocks noGrp="1"/>
          </p:cNvSpPr>
          <p:nvPr>
            <p:ph type="sldNum" sz="quarter" idx="12"/>
          </p:nvPr>
        </p:nvSpPr>
        <p:spPr/>
        <p:txBody>
          <a:bodyPr/>
          <a:lstStyle/>
          <a:p>
            <a:fld id="{8262CFD8-7A98-47E6-A2CC-B17DDA24BA0E}" type="slidenum">
              <a:rPr lang="en-US" smtClean="0"/>
              <a:t>‹#›</a:t>
            </a:fld>
            <a:endParaRPr lang="en-US"/>
          </a:p>
        </p:txBody>
      </p:sp>
    </p:spTree>
    <p:extLst>
      <p:ext uri="{BB962C8B-B14F-4D97-AF65-F5344CB8AC3E}">
        <p14:creationId xmlns:p14="http://schemas.microsoft.com/office/powerpoint/2010/main" val="413894922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628650" y="6356351"/>
            <a:ext cx="2057400" cy="365125"/>
          </a:xfrm>
          <a:prstGeom prst="rect">
            <a:avLst/>
          </a:prstGeom>
        </p:spPr>
        <p:txBody>
          <a:bodyPr/>
          <a:lstStyle/>
          <a:p>
            <a:endParaRPr lang="en-US"/>
          </a:p>
        </p:txBody>
      </p:sp>
      <p:sp>
        <p:nvSpPr>
          <p:cNvPr id="6" name="Footer Placeholder 5"/>
          <p:cNvSpPr>
            <a:spLocks noGrp="1"/>
          </p:cNvSpPr>
          <p:nvPr>
            <p:ph type="ftr" sz="quarter" idx="11"/>
          </p:nvPr>
        </p:nvSpPr>
        <p:spPr/>
        <p:txBody>
          <a:bodyPr/>
          <a:lstStyle/>
          <a:p>
            <a:r>
              <a:rPr lang="en-US"/>
              <a:t>Physics 305 - Computational Imaging</a:t>
            </a:r>
          </a:p>
        </p:txBody>
      </p:sp>
      <p:sp>
        <p:nvSpPr>
          <p:cNvPr id="7" name="Slide Number Placeholder 6"/>
          <p:cNvSpPr>
            <a:spLocks noGrp="1"/>
          </p:cNvSpPr>
          <p:nvPr>
            <p:ph type="sldNum" sz="quarter" idx="12"/>
          </p:nvPr>
        </p:nvSpPr>
        <p:spPr/>
        <p:txBody>
          <a:bodyPr/>
          <a:lstStyle/>
          <a:p>
            <a:fld id="{8262CFD8-7A98-47E6-A2CC-B17DDA24BA0E}" type="slidenum">
              <a:rPr lang="en-US" smtClean="0"/>
              <a:t>‹#›</a:t>
            </a:fld>
            <a:endParaRPr lang="en-US"/>
          </a:p>
        </p:txBody>
      </p:sp>
    </p:spTree>
    <p:extLst>
      <p:ext uri="{BB962C8B-B14F-4D97-AF65-F5344CB8AC3E}">
        <p14:creationId xmlns:p14="http://schemas.microsoft.com/office/powerpoint/2010/main" val="16943240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6356351"/>
            <a:ext cx="2057400" cy="365125"/>
          </a:xfrm>
          <a:prstGeom prst="rect">
            <a:avLst/>
          </a:prstGeom>
        </p:spPr>
        <p:txBody>
          <a:bodyPr/>
          <a:lstStyle/>
          <a:p>
            <a:endParaRPr lang="en-US"/>
          </a:p>
        </p:txBody>
      </p:sp>
      <p:sp>
        <p:nvSpPr>
          <p:cNvPr id="5" name="Footer Placeholder 4"/>
          <p:cNvSpPr>
            <a:spLocks noGrp="1"/>
          </p:cNvSpPr>
          <p:nvPr>
            <p:ph type="ftr" sz="quarter" idx="11"/>
          </p:nvPr>
        </p:nvSpPr>
        <p:spPr/>
        <p:txBody>
          <a:bodyPr/>
          <a:lstStyle/>
          <a:p>
            <a:r>
              <a:rPr lang="en-US"/>
              <a:t>Physics 305 - Computational Imaging</a:t>
            </a:r>
          </a:p>
        </p:txBody>
      </p:sp>
      <p:sp>
        <p:nvSpPr>
          <p:cNvPr id="6" name="Slide Number Placeholder 5"/>
          <p:cNvSpPr>
            <a:spLocks noGrp="1"/>
          </p:cNvSpPr>
          <p:nvPr>
            <p:ph type="sldNum" sz="quarter" idx="12"/>
          </p:nvPr>
        </p:nvSpPr>
        <p:spPr/>
        <p:txBody>
          <a:bodyPr/>
          <a:lstStyle/>
          <a:p>
            <a:fld id="{8262CFD8-7A98-47E6-A2CC-B17DDA24BA0E}" type="slidenum">
              <a:rPr lang="en-US" smtClean="0"/>
              <a:t>‹#›</a:t>
            </a:fld>
            <a:endParaRPr lang="en-US"/>
          </a:p>
        </p:txBody>
      </p:sp>
    </p:spTree>
    <p:extLst>
      <p:ext uri="{BB962C8B-B14F-4D97-AF65-F5344CB8AC3E}">
        <p14:creationId xmlns:p14="http://schemas.microsoft.com/office/powerpoint/2010/main" val="367538780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6356351"/>
            <a:ext cx="2057400" cy="365125"/>
          </a:xfrm>
          <a:prstGeom prst="rect">
            <a:avLst/>
          </a:prstGeom>
        </p:spPr>
        <p:txBody>
          <a:bodyPr/>
          <a:lstStyle/>
          <a:p>
            <a:endParaRPr lang="en-US"/>
          </a:p>
        </p:txBody>
      </p:sp>
      <p:sp>
        <p:nvSpPr>
          <p:cNvPr id="5" name="Footer Placeholder 4"/>
          <p:cNvSpPr>
            <a:spLocks noGrp="1"/>
          </p:cNvSpPr>
          <p:nvPr>
            <p:ph type="ftr" sz="quarter" idx="11"/>
          </p:nvPr>
        </p:nvSpPr>
        <p:spPr/>
        <p:txBody>
          <a:bodyPr/>
          <a:lstStyle/>
          <a:p>
            <a:r>
              <a:rPr lang="en-US"/>
              <a:t>Physics 305 - Computational Imaging</a:t>
            </a:r>
          </a:p>
        </p:txBody>
      </p:sp>
      <p:sp>
        <p:nvSpPr>
          <p:cNvPr id="6" name="Slide Number Placeholder 5"/>
          <p:cNvSpPr>
            <a:spLocks noGrp="1"/>
          </p:cNvSpPr>
          <p:nvPr>
            <p:ph type="sldNum" sz="quarter" idx="12"/>
          </p:nvPr>
        </p:nvSpPr>
        <p:spPr/>
        <p:txBody>
          <a:bodyPr/>
          <a:lstStyle/>
          <a:p>
            <a:fld id="{8262CFD8-7A98-47E6-A2CC-B17DDA24BA0E}" type="slidenum">
              <a:rPr lang="en-US" smtClean="0"/>
              <a:t>‹#›</a:t>
            </a:fld>
            <a:endParaRPr lang="en-US"/>
          </a:p>
        </p:txBody>
      </p:sp>
    </p:spTree>
    <p:extLst>
      <p:ext uri="{BB962C8B-B14F-4D97-AF65-F5344CB8AC3E}">
        <p14:creationId xmlns:p14="http://schemas.microsoft.com/office/powerpoint/2010/main" val="35117402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preserve="1" userDrawn="1">
  <p:cSld name="1_Title and Content">
    <p:bg>
      <p:bgPr>
        <a:solidFill>
          <a:schemeClr val="bg1"/>
        </a:solidFill>
        <a:effectLst/>
      </p:bgPr>
    </p:bg>
    <p:spTree>
      <p:nvGrpSpPr>
        <p:cNvPr id="1" name="Shape 27"/>
        <p:cNvGrpSpPr/>
        <p:nvPr/>
      </p:nvGrpSpPr>
      <p:grpSpPr>
        <a:xfrm>
          <a:off x="0" y="0"/>
          <a:ext cx="0" cy="0"/>
          <a:chOff x="0" y="0"/>
          <a:chExt cx="0" cy="0"/>
        </a:xfrm>
      </p:grpSpPr>
      <p:sp>
        <p:nvSpPr>
          <p:cNvPr id="25" name="Google Shape;29;p31">
            <a:extLst>
              <a:ext uri="{FF2B5EF4-FFF2-40B4-BE49-F238E27FC236}">
                <a16:creationId xmlns:a16="http://schemas.microsoft.com/office/drawing/2014/main" id="{D933B60E-9596-75BF-40EF-1D954957F451}"/>
              </a:ext>
            </a:extLst>
          </p:cNvPr>
          <p:cNvSpPr txBox="1">
            <a:spLocks noGrp="1"/>
          </p:cNvSpPr>
          <p:nvPr>
            <p:ph type="body" idx="1" hasCustomPrompt="1"/>
          </p:nvPr>
        </p:nvSpPr>
        <p:spPr>
          <a:xfrm>
            <a:off x="628649" y="949242"/>
            <a:ext cx="8058151" cy="1177612"/>
          </a:xfrm>
          <a:prstGeom prst="rect">
            <a:avLst/>
          </a:prstGeom>
          <a:noFill/>
          <a:ln>
            <a:noFill/>
          </a:ln>
        </p:spPr>
        <p:txBody>
          <a:bodyPr spcFirstLastPara="1" wrap="square" lIns="91425" tIns="45700" rIns="91425" bIns="45700" anchor="t" anchorCtr="0">
            <a:normAutofit/>
          </a:bodyPr>
          <a:lstStyle>
            <a:lvl1pPr marL="312896" lvl="0" indent="-214313" algn="l">
              <a:spcBef>
                <a:spcPts val="600"/>
              </a:spcBef>
              <a:spcAft>
                <a:spcPts val="600"/>
              </a:spcAft>
              <a:buClr>
                <a:srgbClr val="002060"/>
              </a:buClr>
              <a:buSzPct val="100000"/>
              <a:buFont typeface="Wingdings" panose="05000000000000000000" pitchFamily="2" charset="2"/>
              <a:buChar char="§"/>
              <a:defRPr sz="2000" spc="0">
                <a:solidFill>
                  <a:schemeClr val="tx1"/>
                </a:solidFill>
                <a:effectLst/>
                <a:latin typeface="Bahnschrift Light" panose="020B0502040204020203" pitchFamily="34" charset="0"/>
                <a:ea typeface="Verdana" panose="020B0604030504040204" pitchFamily="34" charset="0"/>
                <a:cs typeface="Helvetica" panose="020B0604020202020204" pitchFamily="34" charset="0"/>
              </a:defRPr>
            </a:lvl1pPr>
            <a:lvl2pPr marL="784384" lvl="1" indent="-342900" algn="l">
              <a:spcBef>
                <a:spcPts val="600"/>
              </a:spcBef>
              <a:spcAft>
                <a:spcPts val="600"/>
              </a:spcAft>
              <a:buClr>
                <a:srgbClr val="AF0E3F"/>
              </a:buClr>
              <a:buSzPct val="140000"/>
              <a:buFont typeface="Wingdings" panose="05000000000000000000" pitchFamily="2" charset="2"/>
              <a:buChar char="§"/>
              <a:defRPr sz="2100">
                <a:solidFill>
                  <a:srgbClr val="FF6464"/>
                </a:solidFill>
              </a:defRPr>
            </a:lvl2pPr>
            <a:lvl3pPr marL="1122998" lvl="2" indent="-342900" algn="l">
              <a:spcBef>
                <a:spcPts val="600"/>
              </a:spcBef>
              <a:spcAft>
                <a:spcPts val="600"/>
              </a:spcAft>
              <a:buClr>
                <a:srgbClr val="AF0E3F"/>
              </a:buClr>
              <a:buSzPct val="140000"/>
              <a:buFont typeface="Wingdings" panose="05000000000000000000" pitchFamily="2" charset="2"/>
              <a:buChar char="§"/>
              <a:defRPr sz="2100"/>
            </a:lvl3pPr>
            <a:lvl4pPr marL="1457325" lvl="3" indent="-342900" algn="l">
              <a:spcBef>
                <a:spcPts val="600"/>
              </a:spcBef>
              <a:spcAft>
                <a:spcPts val="600"/>
              </a:spcAft>
              <a:buClr>
                <a:srgbClr val="AF0E3F"/>
              </a:buClr>
              <a:buSzPct val="140000"/>
              <a:buFont typeface="Wingdings" panose="05000000000000000000" pitchFamily="2" charset="2"/>
              <a:buChar char="§"/>
              <a:defRPr sz="2100" b="1"/>
            </a:lvl4pPr>
            <a:lvl5pPr marL="1800225" lvl="4" indent="-342900" algn="l">
              <a:spcBef>
                <a:spcPts val="600"/>
              </a:spcBef>
              <a:spcAft>
                <a:spcPts val="600"/>
              </a:spcAft>
              <a:buClr>
                <a:srgbClr val="AF0E3F"/>
              </a:buClr>
              <a:buSzPct val="140000"/>
              <a:buFont typeface="Wingdings" panose="05000000000000000000" pitchFamily="2" charset="2"/>
              <a:buChar char="§"/>
              <a:defRPr sz="2100" i="1">
                <a:solidFill>
                  <a:srgbClr val="C00000"/>
                </a:solidFill>
              </a:defRPr>
            </a:lvl5pPr>
            <a:lvl6pPr marL="1800225" lvl="5" indent="0" algn="l">
              <a:spcBef>
                <a:spcPts val="600"/>
              </a:spcBef>
              <a:spcAft>
                <a:spcPts val="600"/>
              </a:spcAft>
              <a:buClr>
                <a:srgbClr val="AF0E3F"/>
              </a:buClr>
              <a:buSzPct val="140000"/>
              <a:buFont typeface="Wingdings" panose="05000000000000000000" pitchFamily="2" charset="2"/>
              <a:buNone/>
              <a:defRPr sz="2100"/>
            </a:lvl6pPr>
            <a:lvl7pPr marL="2400300" lvl="6" indent="-257175" algn="l">
              <a:spcBef>
                <a:spcPts val="270"/>
              </a:spcBef>
              <a:spcAft>
                <a:spcPts val="0"/>
              </a:spcAft>
              <a:buSzPts val="1800"/>
              <a:buChar char="•"/>
              <a:defRPr/>
            </a:lvl7pPr>
            <a:lvl8pPr marL="2743200" lvl="7" indent="-257175" algn="l">
              <a:spcBef>
                <a:spcPts val="270"/>
              </a:spcBef>
              <a:spcAft>
                <a:spcPts val="0"/>
              </a:spcAft>
              <a:buSzPts val="1800"/>
              <a:buChar char="•"/>
              <a:defRPr/>
            </a:lvl8pPr>
            <a:lvl9pPr marL="3086100" lvl="8" indent="-257175" algn="l">
              <a:spcBef>
                <a:spcPts val="270"/>
              </a:spcBef>
              <a:spcAft>
                <a:spcPts val="0"/>
              </a:spcAft>
              <a:buSzPts val="1800"/>
              <a:buChar char="•"/>
              <a:defRPr/>
            </a:lvl9pPr>
          </a:lstStyle>
          <a:p>
            <a:r>
              <a:rPr lang="en-PH" dirty="0"/>
              <a:t>Sample text</a:t>
            </a:r>
          </a:p>
        </p:txBody>
      </p:sp>
      <p:sp>
        <p:nvSpPr>
          <p:cNvPr id="27" name="Google Shape;28;p31">
            <a:extLst>
              <a:ext uri="{FF2B5EF4-FFF2-40B4-BE49-F238E27FC236}">
                <a16:creationId xmlns:a16="http://schemas.microsoft.com/office/drawing/2014/main" id="{F9EBFDC1-A551-FD54-3832-55F976F86CE4}"/>
              </a:ext>
            </a:extLst>
          </p:cNvPr>
          <p:cNvSpPr txBox="1">
            <a:spLocks noGrp="1"/>
          </p:cNvSpPr>
          <p:nvPr>
            <p:ph type="title" hasCustomPrompt="1"/>
          </p:nvPr>
        </p:nvSpPr>
        <p:spPr>
          <a:xfrm>
            <a:off x="457200" y="187697"/>
            <a:ext cx="8229600" cy="619827"/>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Clr>
                <a:srgbClr val="C00000"/>
              </a:buClr>
              <a:buSzPts val="1800"/>
              <a:buNone/>
              <a:defRPr sz="6000" b="1" spc="-300">
                <a:ln w="0">
                  <a:solidFill>
                    <a:schemeClr val="tx1"/>
                  </a:solidFill>
                </a:ln>
                <a:solidFill>
                  <a:srgbClr val="002060"/>
                </a:solidFill>
                <a:effectLst>
                  <a:outerShdw dist="38100" dir="8100000" algn="tr" rotWithShape="0">
                    <a:srgbClr val="FFC000"/>
                  </a:outerShdw>
                </a:effectLst>
                <a:latin typeface="Bahnschrift SemiBold" panose="020B0502040204020203" pitchFamily="34" charset="0"/>
                <a:cs typeface="Helvetica" panose="020B0604020202020204" pitchFamily="34"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r>
              <a:rPr lang="en-US" dirty="0"/>
              <a:t>	 objectives</a:t>
            </a:r>
            <a:endParaRPr dirty="0"/>
          </a:p>
        </p:txBody>
      </p:sp>
      <p:pic>
        <p:nvPicPr>
          <p:cNvPr id="42" name="Graphic 41" descr="A puzzle">
            <a:extLst>
              <a:ext uri="{FF2B5EF4-FFF2-40B4-BE49-F238E27FC236}">
                <a16:creationId xmlns:a16="http://schemas.microsoft.com/office/drawing/2014/main" id="{7B11378C-27AA-1673-7712-BDE19253E1E5}"/>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8279" y="-242655"/>
            <a:ext cx="1939156" cy="1939156"/>
          </a:xfrm>
          <a:prstGeom prst="rect">
            <a:avLst/>
          </a:prstGeom>
          <a:effectLst>
            <a:outerShdw dist="25400" dir="8100000" algn="tr" rotWithShape="0">
              <a:srgbClr val="FFC000"/>
            </a:outerShdw>
          </a:effectLst>
        </p:spPr>
      </p:pic>
      <p:sp>
        <p:nvSpPr>
          <p:cNvPr id="10" name="Footer Placeholder 4">
            <a:extLst>
              <a:ext uri="{FF2B5EF4-FFF2-40B4-BE49-F238E27FC236}">
                <a16:creationId xmlns:a16="http://schemas.microsoft.com/office/drawing/2014/main" id="{0C0EA192-0932-FEAE-9E17-3AF1158A6950}"/>
              </a:ext>
            </a:extLst>
          </p:cNvPr>
          <p:cNvSpPr>
            <a:spLocks noGrp="1"/>
          </p:cNvSpPr>
          <p:nvPr>
            <p:ph type="ftr" sz="quarter" idx="3"/>
          </p:nvPr>
        </p:nvSpPr>
        <p:spPr>
          <a:xfrm>
            <a:off x="628649" y="6356351"/>
            <a:ext cx="6818525" cy="365125"/>
          </a:xfrm>
          <a:prstGeom prst="rect">
            <a:avLst/>
          </a:prstGeom>
        </p:spPr>
        <p:txBody>
          <a:bodyPr vert="horz" lIns="91440" tIns="45720" rIns="91440" bIns="45720" rtlCol="0" anchor="ctr"/>
          <a:lstStyle>
            <a:lvl1pPr algn="l">
              <a:defRPr sz="1800" spc="300">
                <a:solidFill>
                  <a:srgbClr val="002060"/>
                </a:solidFill>
                <a:latin typeface="Bahnschrift Condensed" panose="020B0502040204020203" pitchFamily="34" charset="0"/>
              </a:defRPr>
            </a:lvl1pPr>
          </a:lstStyle>
          <a:p>
            <a:r>
              <a:rPr lang="en-US"/>
              <a:t>Physics 305 - Computational Imaging</a:t>
            </a:r>
            <a:endParaRPr lang="en-US" dirty="0"/>
          </a:p>
        </p:txBody>
      </p:sp>
      <p:sp>
        <p:nvSpPr>
          <p:cNvPr id="11" name="Slide Number Placeholder 5">
            <a:extLst>
              <a:ext uri="{FF2B5EF4-FFF2-40B4-BE49-F238E27FC236}">
                <a16:creationId xmlns:a16="http://schemas.microsoft.com/office/drawing/2014/main" id="{5997149A-AE92-98E3-B00D-1C6E247F5246}"/>
              </a:ext>
            </a:extLst>
          </p:cNvPr>
          <p:cNvSpPr>
            <a:spLocks noGrp="1"/>
          </p:cNvSpPr>
          <p:nvPr>
            <p:ph type="sldNum" sz="quarter" idx="4"/>
          </p:nvPr>
        </p:nvSpPr>
        <p:spPr>
          <a:xfrm>
            <a:off x="7588576" y="6356351"/>
            <a:ext cx="926773" cy="365125"/>
          </a:xfrm>
          <a:prstGeom prst="rect">
            <a:avLst/>
          </a:prstGeom>
        </p:spPr>
        <p:txBody>
          <a:bodyPr vert="horz" lIns="91440" tIns="45720" rIns="91440" bIns="45720" rtlCol="0" anchor="ctr"/>
          <a:lstStyle>
            <a:lvl1pPr algn="r">
              <a:defRPr sz="1800" spc="300">
                <a:solidFill>
                  <a:srgbClr val="FFC000"/>
                </a:solidFill>
                <a:latin typeface="Bahnschrift Condensed" panose="020B0502040204020203" pitchFamily="34" charset="0"/>
              </a:defRPr>
            </a:lvl1pPr>
          </a:lstStyle>
          <a:p>
            <a:fld id="{8262CFD8-7A98-47E6-A2CC-B17DDA24BA0E}" type="slidenum">
              <a:rPr lang="en-US" smtClean="0"/>
              <a:pPr/>
              <a:t>‹#›</a:t>
            </a:fld>
            <a:endParaRPr lang="en-US"/>
          </a:p>
        </p:txBody>
      </p:sp>
      <p:grpSp>
        <p:nvGrpSpPr>
          <p:cNvPr id="12" name="Group 11">
            <a:extLst>
              <a:ext uri="{FF2B5EF4-FFF2-40B4-BE49-F238E27FC236}">
                <a16:creationId xmlns:a16="http://schemas.microsoft.com/office/drawing/2014/main" id="{A4693759-34FC-FBCE-ABBE-AA6FD7E86521}"/>
              </a:ext>
            </a:extLst>
          </p:cNvPr>
          <p:cNvGrpSpPr/>
          <p:nvPr userDrawn="1"/>
        </p:nvGrpSpPr>
        <p:grpSpPr>
          <a:xfrm>
            <a:off x="457200" y="2078912"/>
            <a:ext cx="6509208" cy="1143536"/>
            <a:chOff x="457200" y="3429000"/>
            <a:chExt cx="6509208" cy="1143536"/>
          </a:xfrm>
        </p:grpSpPr>
        <p:sp>
          <p:nvSpPr>
            <p:cNvPr id="13" name="Google Shape;28;p31">
              <a:extLst>
                <a:ext uri="{FF2B5EF4-FFF2-40B4-BE49-F238E27FC236}">
                  <a16:creationId xmlns:a16="http://schemas.microsoft.com/office/drawing/2014/main" id="{69155587-274E-3D4D-6FAB-37A2307CD7B0}"/>
                </a:ext>
              </a:extLst>
            </p:cNvPr>
            <p:cNvSpPr txBox="1">
              <a:spLocks/>
            </p:cNvSpPr>
            <p:nvPr userDrawn="1"/>
          </p:nvSpPr>
          <p:spPr>
            <a:xfrm>
              <a:off x="457200" y="3791354"/>
              <a:ext cx="6509208" cy="619827"/>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C00000"/>
                </a:buClr>
                <a:buSzPts val="1800"/>
                <a:buFont typeface="Arial"/>
                <a:buNone/>
                <a:defRPr sz="6000" b="1" i="0" u="none" strike="noStrike" cap="none">
                  <a:ln w="0">
                    <a:noFill/>
                  </a:ln>
                  <a:solidFill>
                    <a:srgbClr val="D64045"/>
                  </a:solidFill>
                  <a:effectLst>
                    <a:outerShdw dist="38100" dir="8100000" algn="tr" rotWithShape="0">
                      <a:srgbClr val="467599"/>
                    </a:outerShdw>
                  </a:effectLst>
                  <a:latin typeface="Bahnschrift Condensed" panose="020B0502040204020203" pitchFamily="34" charset="0"/>
                  <a:ea typeface="Verdana" panose="020B0604030504040204" pitchFamily="34" charset="0"/>
                  <a:cs typeface="Helvetica" panose="020B0604020202020204" pitchFamily="34" charset="0"/>
                  <a:sym typeface="Arial"/>
                </a:defRPr>
              </a:lvl1pPr>
              <a:lvl2pPr marR="0" lvl="1" algn="l" rtl="0" eaLnBrk="1" hangingPunct="1">
                <a:lnSpc>
                  <a:spcPct val="100000"/>
                </a:lnSpc>
                <a:spcBef>
                  <a:spcPts val="0"/>
                </a:spcBef>
                <a:spcAft>
                  <a:spcPts val="0"/>
                </a:spcAft>
                <a:buClr>
                  <a:srgbClr val="000000"/>
                </a:buClr>
                <a:buSzPts val="1400"/>
                <a:buFont typeface="Arial"/>
                <a:buNone/>
                <a:defRPr sz="105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SzPts val="1400"/>
                <a:buFont typeface="Arial"/>
                <a:buNone/>
                <a:defRPr sz="105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SzPts val="1400"/>
                <a:buFont typeface="Arial"/>
                <a:buNone/>
                <a:defRPr sz="105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SzPts val="1400"/>
                <a:buFont typeface="Arial"/>
                <a:buNone/>
                <a:defRPr sz="105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SzPts val="1400"/>
                <a:buFont typeface="Arial"/>
                <a:buNone/>
                <a:defRPr sz="105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SzPts val="1400"/>
                <a:buFont typeface="Arial"/>
                <a:buNone/>
                <a:defRPr sz="105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SzPts val="1400"/>
                <a:buFont typeface="Arial"/>
                <a:buNone/>
                <a:defRPr sz="105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SzPts val="1400"/>
                <a:buFont typeface="Arial"/>
                <a:buNone/>
                <a:defRPr sz="1050" b="0" i="0" u="none" strike="noStrike" cap="none">
                  <a:solidFill>
                    <a:srgbClr val="000000"/>
                  </a:solidFill>
                  <a:latin typeface="Arial"/>
                  <a:ea typeface="Arial"/>
                  <a:cs typeface="Arial"/>
                  <a:sym typeface="Arial"/>
                </a:defRPr>
              </a:lvl9pPr>
            </a:lstStyle>
            <a:p>
              <a:pPr algn="l"/>
              <a:r>
                <a:rPr lang="en-US" spc="-300" dirty="0">
                  <a:solidFill>
                    <a:srgbClr val="FFC000"/>
                  </a:solidFill>
                  <a:effectLst>
                    <a:outerShdw dist="38100" dir="8100000" algn="tr" rotWithShape="0">
                      <a:srgbClr val="002060"/>
                    </a:outerShdw>
                  </a:effectLst>
                  <a:latin typeface="Bahnschrift SemiBold" panose="020B0502040204020203" pitchFamily="34" charset="0"/>
                </a:rPr>
                <a:t>		 key observations</a:t>
              </a:r>
            </a:p>
          </p:txBody>
        </p:sp>
        <p:pic>
          <p:nvPicPr>
            <p:cNvPr id="14" name="Graphic 13" descr="A lightbulb">
              <a:extLst>
                <a:ext uri="{FF2B5EF4-FFF2-40B4-BE49-F238E27FC236}">
                  <a16:creationId xmlns:a16="http://schemas.microsoft.com/office/drawing/2014/main" id="{4C2D8F07-5D0C-A510-D9CA-C7FEBE01B735}"/>
                </a:ext>
              </a:extLst>
            </p:cNvPr>
            <p:cNvPicPr>
              <a:picLocks noChangeAspect="1"/>
            </p:cNvPicPr>
            <p:nvPr userDrawn="1"/>
          </p:nvPicPr>
          <p:blipFill rotWithShape="1">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16030" t="10286" r="16030" b="10286"/>
            <a:stretch/>
          </p:blipFill>
          <p:spPr>
            <a:xfrm>
              <a:off x="457200" y="3429000"/>
              <a:ext cx="978154" cy="1143536"/>
            </a:xfrm>
            <a:prstGeom prst="rect">
              <a:avLst/>
            </a:prstGeom>
            <a:effectLst>
              <a:outerShdw dist="25400" dir="8100000" algn="tr" rotWithShape="0">
                <a:srgbClr val="002060"/>
              </a:outerShdw>
            </a:effectLst>
          </p:spPr>
        </p:pic>
      </p:grpSp>
      <p:sp>
        <p:nvSpPr>
          <p:cNvPr id="15" name="Google Shape;29;p31">
            <a:extLst>
              <a:ext uri="{FF2B5EF4-FFF2-40B4-BE49-F238E27FC236}">
                <a16:creationId xmlns:a16="http://schemas.microsoft.com/office/drawing/2014/main" id="{8DE1B49A-DE74-91FA-2C55-7A926302AD4F}"/>
              </a:ext>
            </a:extLst>
          </p:cNvPr>
          <p:cNvSpPr txBox="1">
            <a:spLocks noGrp="1"/>
          </p:cNvSpPr>
          <p:nvPr>
            <p:ph type="body" idx="10" hasCustomPrompt="1"/>
          </p:nvPr>
        </p:nvSpPr>
        <p:spPr>
          <a:xfrm>
            <a:off x="628649" y="3293354"/>
            <a:ext cx="8058152" cy="2151781"/>
          </a:xfrm>
          <a:prstGeom prst="rect">
            <a:avLst/>
          </a:prstGeom>
          <a:noFill/>
          <a:ln>
            <a:noFill/>
          </a:ln>
        </p:spPr>
        <p:txBody>
          <a:bodyPr spcFirstLastPara="1" wrap="square" lIns="91425" tIns="45700" rIns="91425" bIns="45700" anchor="t" anchorCtr="0">
            <a:normAutofit/>
          </a:bodyPr>
          <a:lstStyle>
            <a:lvl1pPr marL="312896" lvl="0" indent="-214313" algn="l">
              <a:spcBef>
                <a:spcPts val="0"/>
              </a:spcBef>
              <a:spcAft>
                <a:spcPts val="0"/>
              </a:spcAft>
              <a:buClr>
                <a:srgbClr val="FFC000"/>
              </a:buClr>
              <a:buSzPct val="100000"/>
              <a:buFont typeface="Wingdings" panose="05000000000000000000" pitchFamily="2" charset="2"/>
              <a:buChar char="§"/>
              <a:defRPr sz="2000" spc="0">
                <a:solidFill>
                  <a:schemeClr val="tx1"/>
                </a:solidFill>
                <a:effectLst/>
                <a:latin typeface="Bahnschrift Light" panose="020B0502040204020203" pitchFamily="34" charset="0"/>
                <a:ea typeface="Verdana" panose="020B0604030504040204" pitchFamily="34" charset="0"/>
                <a:cs typeface="Helvetica" panose="020B0604020202020204" pitchFamily="34" charset="0"/>
              </a:defRPr>
            </a:lvl1pPr>
            <a:lvl2pPr marL="784384" lvl="1" indent="-342900" algn="l">
              <a:spcBef>
                <a:spcPts val="600"/>
              </a:spcBef>
              <a:spcAft>
                <a:spcPts val="600"/>
              </a:spcAft>
              <a:buClr>
                <a:srgbClr val="AF0E3F"/>
              </a:buClr>
              <a:buSzPct val="140000"/>
              <a:buFont typeface="Wingdings" panose="05000000000000000000" pitchFamily="2" charset="2"/>
              <a:buChar char="§"/>
              <a:defRPr sz="2100">
                <a:solidFill>
                  <a:srgbClr val="FF6464"/>
                </a:solidFill>
              </a:defRPr>
            </a:lvl2pPr>
            <a:lvl3pPr marL="1122998" lvl="2" indent="-342900" algn="l">
              <a:spcBef>
                <a:spcPts val="600"/>
              </a:spcBef>
              <a:spcAft>
                <a:spcPts val="600"/>
              </a:spcAft>
              <a:buClr>
                <a:srgbClr val="AF0E3F"/>
              </a:buClr>
              <a:buSzPct val="140000"/>
              <a:buFont typeface="Wingdings" panose="05000000000000000000" pitchFamily="2" charset="2"/>
              <a:buChar char="§"/>
              <a:defRPr sz="2100"/>
            </a:lvl3pPr>
            <a:lvl4pPr marL="1457325" lvl="3" indent="-342900" algn="l">
              <a:spcBef>
                <a:spcPts val="600"/>
              </a:spcBef>
              <a:spcAft>
                <a:spcPts val="600"/>
              </a:spcAft>
              <a:buClr>
                <a:srgbClr val="AF0E3F"/>
              </a:buClr>
              <a:buSzPct val="140000"/>
              <a:buFont typeface="Wingdings" panose="05000000000000000000" pitchFamily="2" charset="2"/>
              <a:buChar char="§"/>
              <a:defRPr sz="2100" b="1"/>
            </a:lvl4pPr>
            <a:lvl5pPr marL="1800225" lvl="4" indent="-342900" algn="l">
              <a:spcBef>
                <a:spcPts val="600"/>
              </a:spcBef>
              <a:spcAft>
                <a:spcPts val="600"/>
              </a:spcAft>
              <a:buClr>
                <a:srgbClr val="AF0E3F"/>
              </a:buClr>
              <a:buSzPct val="140000"/>
              <a:buFont typeface="Wingdings" panose="05000000000000000000" pitchFamily="2" charset="2"/>
              <a:buChar char="§"/>
              <a:defRPr sz="2100" i="1">
                <a:solidFill>
                  <a:srgbClr val="C00000"/>
                </a:solidFill>
              </a:defRPr>
            </a:lvl5pPr>
            <a:lvl6pPr marL="1800225" lvl="5" indent="0" algn="l">
              <a:spcBef>
                <a:spcPts val="600"/>
              </a:spcBef>
              <a:spcAft>
                <a:spcPts val="600"/>
              </a:spcAft>
              <a:buClr>
                <a:srgbClr val="AF0E3F"/>
              </a:buClr>
              <a:buSzPct val="140000"/>
              <a:buFont typeface="Wingdings" panose="05000000000000000000" pitchFamily="2" charset="2"/>
              <a:buNone/>
              <a:defRPr sz="2100"/>
            </a:lvl6pPr>
            <a:lvl7pPr marL="2400300" lvl="6" indent="-257175" algn="l">
              <a:spcBef>
                <a:spcPts val="270"/>
              </a:spcBef>
              <a:spcAft>
                <a:spcPts val="0"/>
              </a:spcAft>
              <a:buSzPts val="1800"/>
              <a:buChar char="•"/>
              <a:defRPr/>
            </a:lvl7pPr>
            <a:lvl8pPr marL="2743200" lvl="7" indent="-257175" algn="l">
              <a:spcBef>
                <a:spcPts val="270"/>
              </a:spcBef>
              <a:spcAft>
                <a:spcPts val="0"/>
              </a:spcAft>
              <a:buSzPts val="1800"/>
              <a:buChar char="•"/>
              <a:defRPr/>
            </a:lvl8pPr>
            <a:lvl9pPr marL="3086100" lvl="8" indent="-257175" algn="l">
              <a:spcBef>
                <a:spcPts val="270"/>
              </a:spcBef>
              <a:spcAft>
                <a:spcPts val="0"/>
              </a:spcAft>
              <a:buSzPts val="1800"/>
              <a:buChar char="•"/>
              <a:defRPr/>
            </a:lvl9pPr>
          </a:lstStyle>
          <a:p>
            <a:r>
              <a:rPr lang="en-PH" dirty="0"/>
              <a:t>Sample text</a:t>
            </a:r>
          </a:p>
        </p:txBody>
      </p:sp>
      <p:sp>
        <p:nvSpPr>
          <p:cNvPr id="16" name="Google Shape;29;p31">
            <a:extLst>
              <a:ext uri="{FF2B5EF4-FFF2-40B4-BE49-F238E27FC236}">
                <a16:creationId xmlns:a16="http://schemas.microsoft.com/office/drawing/2014/main" id="{D8622480-41A5-CA42-51F1-3E2BDB6802F4}"/>
              </a:ext>
            </a:extLst>
          </p:cNvPr>
          <p:cNvSpPr txBox="1">
            <a:spLocks noGrp="1"/>
          </p:cNvSpPr>
          <p:nvPr>
            <p:ph type="body" idx="11" hasCustomPrompt="1"/>
          </p:nvPr>
        </p:nvSpPr>
        <p:spPr>
          <a:xfrm>
            <a:off x="628648" y="5816603"/>
            <a:ext cx="8058152" cy="468841"/>
          </a:xfrm>
          <a:prstGeom prst="rect">
            <a:avLst/>
          </a:prstGeom>
          <a:noFill/>
          <a:ln>
            <a:noFill/>
          </a:ln>
        </p:spPr>
        <p:txBody>
          <a:bodyPr spcFirstLastPara="1" wrap="square" lIns="91425" tIns="45700" rIns="91425" bIns="45700" anchor="t" anchorCtr="0">
            <a:noAutofit/>
          </a:bodyPr>
          <a:lstStyle>
            <a:lvl1pPr marL="270033" lvl="0" indent="-171450" algn="l">
              <a:spcBef>
                <a:spcPts val="0"/>
              </a:spcBef>
              <a:spcAft>
                <a:spcPts val="0"/>
              </a:spcAft>
              <a:buClr>
                <a:srgbClr val="C00000"/>
              </a:buClr>
              <a:buSzPct val="100000"/>
              <a:buFont typeface="Wingdings" panose="05000000000000000000" pitchFamily="2" charset="2"/>
              <a:buChar char="§"/>
              <a:defRPr sz="1200" spc="0">
                <a:solidFill>
                  <a:srgbClr val="C00000"/>
                </a:solidFill>
                <a:effectLst/>
                <a:latin typeface="Bahnschrift SemiLight" panose="020B0502040204020203" pitchFamily="34" charset="0"/>
                <a:ea typeface="Verdana" panose="020B0604030504040204" pitchFamily="34" charset="0"/>
                <a:cs typeface="Helvetica" panose="020B0604020202020204" pitchFamily="34" charset="0"/>
              </a:defRPr>
            </a:lvl1pPr>
            <a:lvl2pPr marL="784384" lvl="1" indent="-342900" algn="l">
              <a:spcBef>
                <a:spcPts val="600"/>
              </a:spcBef>
              <a:spcAft>
                <a:spcPts val="600"/>
              </a:spcAft>
              <a:buClr>
                <a:srgbClr val="AF0E3F"/>
              </a:buClr>
              <a:buSzPct val="140000"/>
              <a:buFont typeface="Wingdings" panose="05000000000000000000" pitchFamily="2" charset="2"/>
              <a:buChar char="§"/>
              <a:defRPr sz="2100">
                <a:solidFill>
                  <a:srgbClr val="FF6464"/>
                </a:solidFill>
              </a:defRPr>
            </a:lvl2pPr>
            <a:lvl3pPr marL="1122998" lvl="2" indent="-342900" algn="l">
              <a:spcBef>
                <a:spcPts val="600"/>
              </a:spcBef>
              <a:spcAft>
                <a:spcPts val="600"/>
              </a:spcAft>
              <a:buClr>
                <a:srgbClr val="AF0E3F"/>
              </a:buClr>
              <a:buSzPct val="140000"/>
              <a:buFont typeface="Wingdings" panose="05000000000000000000" pitchFamily="2" charset="2"/>
              <a:buChar char="§"/>
              <a:defRPr sz="2100"/>
            </a:lvl3pPr>
            <a:lvl4pPr marL="1457325" lvl="3" indent="-342900" algn="l">
              <a:spcBef>
                <a:spcPts val="600"/>
              </a:spcBef>
              <a:spcAft>
                <a:spcPts val="600"/>
              </a:spcAft>
              <a:buClr>
                <a:srgbClr val="AF0E3F"/>
              </a:buClr>
              <a:buSzPct val="140000"/>
              <a:buFont typeface="Wingdings" panose="05000000000000000000" pitchFamily="2" charset="2"/>
              <a:buChar char="§"/>
              <a:defRPr sz="2100" b="1"/>
            </a:lvl4pPr>
            <a:lvl5pPr marL="1800225" lvl="4" indent="-342900" algn="l">
              <a:spcBef>
                <a:spcPts val="600"/>
              </a:spcBef>
              <a:spcAft>
                <a:spcPts val="600"/>
              </a:spcAft>
              <a:buClr>
                <a:srgbClr val="AF0E3F"/>
              </a:buClr>
              <a:buSzPct val="140000"/>
              <a:buFont typeface="Wingdings" panose="05000000000000000000" pitchFamily="2" charset="2"/>
              <a:buChar char="§"/>
              <a:defRPr sz="2100" i="1">
                <a:solidFill>
                  <a:srgbClr val="C00000"/>
                </a:solidFill>
              </a:defRPr>
            </a:lvl5pPr>
            <a:lvl6pPr marL="1800225" lvl="5" indent="0" algn="l">
              <a:spcBef>
                <a:spcPts val="600"/>
              </a:spcBef>
              <a:spcAft>
                <a:spcPts val="600"/>
              </a:spcAft>
              <a:buClr>
                <a:srgbClr val="AF0E3F"/>
              </a:buClr>
              <a:buSzPct val="140000"/>
              <a:buFont typeface="Wingdings" panose="05000000000000000000" pitchFamily="2" charset="2"/>
              <a:buNone/>
              <a:defRPr sz="2100"/>
            </a:lvl6pPr>
            <a:lvl7pPr marL="2400300" lvl="6" indent="-257175" algn="l">
              <a:spcBef>
                <a:spcPts val="270"/>
              </a:spcBef>
              <a:spcAft>
                <a:spcPts val="0"/>
              </a:spcAft>
              <a:buSzPts val="1800"/>
              <a:buChar char="•"/>
              <a:defRPr/>
            </a:lvl7pPr>
            <a:lvl8pPr marL="2743200" lvl="7" indent="-257175" algn="l">
              <a:spcBef>
                <a:spcPts val="270"/>
              </a:spcBef>
              <a:spcAft>
                <a:spcPts val="0"/>
              </a:spcAft>
              <a:buSzPts val="1800"/>
              <a:buChar char="•"/>
              <a:defRPr/>
            </a:lvl8pPr>
            <a:lvl9pPr marL="3086100" lvl="8" indent="-257175" algn="l">
              <a:spcBef>
                <a:spcPts val="270"/>
              </a:spcBef>
              <a:spcAft>
                <a:spcPts val="0"/>
              </a:spcAft>
              <a:buSzPts val="1800"/>
              <a:buChar char="•"/>
              <a:defRPr/>
            </a:lvl9pPr>
          </a:lstStyle>
          <a:p>
            <a:r>
              <a:rPr lang="en-PH" dirty="0"/>
              <a:t>GITHUB:</a:t>
            </a:r>
          </a:p>
          <a:p>
            <a:r>
              <a:rPr lang="en-PH" dirty="0"/>
              <a:t>GOOGLE DRIVE:</a:t>
            </a:r>
          </a:p>
          <a:p>
            <a:endParaRPr lang="en-PH" dirty="0"/>
          </a:p>
        </p:txBody>
      </p:sp>
      <p:sp>
        <p:nvSpPr>
          <p:cNvPr id="17" name="TextBox 16">
            <a:extLst>
              <a:ext uri="{FF2B5EF4-FFF2-40B4-BE49-F238E27FC236}">
                <a16:creationId xmlns:a16="http://schemas.microsoft.com/office/drawing/2014/main" id="{A8B4850B-96CC-FEF3-5F30-A7761AB3B5A0}"/>
              </a:ext>
            </a:extLst>
          </p:cNvPr>
          <p:cNvSpPr txBox="1"/>
          <p:nvPr userDrawn="1"/>
        </p:nvSpPr>
        <p:spPr>
          <a:xfrm>
            <a:off x="536051" y="5447271"/>
            <a:ext cx="4572000" cy="369332"/>
          </a:xfrm>
          <a:prstGeom prst="rect">
            <a:avLst/>
          </a:prstGeom>
          <a:noFill/>
        </p:spPr>
        <p:txBody>
          <a:bodyPr wrap="square">
            <a:spAutoFit/>
          </a:bodyPr>
          <a:lstStyle/>
          <a:p>
            <a:pPr algn="l"/>
            <a:r>
              <a:rPr lang="en-PH" sz="1800" b="1" spc="600" baseline="0" dirty="0">
                <a:solidFill>
                  <a:schemeClr val="bg1"/>
                </a:solidFill>
                <a:effectLst/>
                <a:highlight>
                  <a:srgbClr val="800000"/>
                </a:highlight>
                <a:latin typeface="Bahnschrift" panose="020B0502040204020203" pitchFamily="34" charset="0"/>
                <a:ea typeface="Verdana" panose="020B0604030504040204" pitchFamily="34" charset="0"/>
              </a:rPr>
              <a:t> SOURCE CODE</a:t>
            </a:r>
          </a:p>
        </p:txBody>
      </p:sp>
      <p:pic>
        <p:nvPicPr>
          <p:cNvPr id="2" name="Graphic 1" descr="Planet earth and moon">
            <a:extLst>
              <a:ext uri="{FF2B5EF4-FFF2-40B4-BE49-F238E27FC236}">
                <a16:creationId xmlns:a16="http://schemas.microsoft.com/office/drawing/2014/main" id="{018DA0F3-64BE-B213-A9B2-2B57FF06F9F7}"/>
              </a:ext>
            </a:extLst>
          </p:cNvPr>
          <p:cNvPicPr>
            <a:picLocks noChangeAspect="1"/>
          </p:cNvPicPr>
          <p:nvPr userDrawn="1"/>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8250562" y="5975203"/>
            <a:ext cx="1035339" cy="1035339"/>
          </a:xfrm>
          <a:prstGeom prst="rect">
            <a:avLst/>
          </a:prstGeom>
        </p:spPr>
      </p:pic>
    </p:spTree>
    <p:extLst>
      <p:ext uri="{BB962C8B-B14F-4D97-AF65-F5344CB8AC3E}">
        <p14:creationId xmlns:p14="http://schemas.microsoft.com/office/powerpoint/2010/main" val="339435922"/>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preserve="1" userDrawn="1">
  <p:cSld name="1_Title and Content">
    <p:bg>
      <p:bgPr>
        <a:solidFill>
          <a:schemeClr val="bg1"/>
        </a:solidFill>
        <a:effectLst/>
      </p:bgPr>
    </p:bg>
    <p:spTree>
      <p:nvGrpSpPr>
        <p:cNvPr id="1" name="Shape 27"/>
        <p:cNvGrpSpPr/>
        <p:nvPr/>
      </p:nvGrpSpPr>
      <p:grpSpPr>
        <a:xfrm>
          <a:off x="0" y="0"/>
          <a:ext cx="0" cy="0"/>
          <a:chOff x="0" y="0"/>
          <a:chExt cx="0" cy="0"/>
        </a:xfrm>
      </p:grpSpPr>
      <p:sp>
        <p:nvSpPr>
          <p:cNvPr id="25" name="Google Shape;29;p31">
            <a:extLst>
              <a:ext uri="{FF2B5EF4-FFF2-40B4-BE49-F238E27FC236}">
                <a16:creationId xmlns:a16="http://schemas.microsoft.com/office/drawing/2014/main" id="{D933B60E-9596-75BF-40EF-1D954957F451}"/>
              </a:ext>
            </a:extLst>
          </p:cNvPr>
          <p:cNvSpPr txBox="1">
            <a:spLocks noGrp="1"/>
          </p:cNvSpPr>
          <p:nvPr>
            <p:ph type="body" idx="1" hasCustomPrompt="1"/>
          </p:nvPr>
        </p:nvSpPr>
        <p:spPr>
          <a:xfrm>
            <a:off x="628649" y="1325161"/>
            <a:ext cx="8058151" cy="2966635"/>
          </a:xfrm>
          <a:prstGeom prst="rect">
            <a:avLst/>
          </a:prstGeom>
          <a:noFill/>
          <a:ln>
            <a:noFill/>
          </a:ln>
        </p:spPr>
        <p:txBody>
          <a:bodyPr spcFirstLastPara="1" wrap="square" lIns="91425" tIns="45700" rIns="91425" bIns="45700" anchor="t" anchorCtr="0">
            <a:noAutofit/>
          </a:bodyPr>
          <a:lstStyle>
            <a:lvl1pPr marL="312896" lvl="0" indent="-214313" algn="l">
              <a:spcBef>
                <a:spcPts val="0"/>
              </a:spcBef>
              <a:spcAft>
                <a:spcPts val="600"/>
              </a:spcAft>
              <a:buClr>
                <a:srgbClr val="002060"/>
              </a:buClr>
              <a:buSzPct val="100000"/>
              <a:buFont typeface="Wingdings" panose="05000000000000000000" pitchFamily="2" charset="2"/>
              <a:buChar char="§"/>
              <a:defRPr sz="1400" spc="0">
                <a:solidFill>
                  <a:schemeClr val="tx1"/>
                </a:solidFill>
                <a:effectLst/>
                <a:latin typeface="Bahnschrift Light" panose="020B0502040204020203" pitchFamily="34" charset="0"/>
                <a:ea typeface="Verdana" panose="020B0604030504040204" pitchFamily="34" charset="0"/>
                <a:cs typeface="Helvetica" panose="020B0604020202020204" pitchFamily="34" charset="0"/>
              </a:defRPr>
            </a:lvl1pPr>
            <a:lvl2pPr marL="784384" lvl="1" indent="-342900" algn="l">
              <a:spcBef>
                <a:spcPts val="600"/>
              </a:spcBef>
              <a:spcAft>
                <a:spcPts val="600"/>
              </a:spcAft>
              <a:buClr>
                <a:srgbClr val="AF0E3F"/>
              </a:buClr>
              <a:buSzPct val="140000"/>
              <a:buFont typeface="Wingdings" panose="05000000000000000000" pitchFamily="2" charset="2"/>
              <a:buChar char="§"/>
              <a:defRPr sz="2100">
                <a:solidFill>
                  <a:srgbClr val="FF6464"/>
                </a:solidFill>
              </a:defRPr>
            </a:lvl2pPr>
            <a:lvl3pPr marL="1122998" lvl="2" indent="-342900" algn="l">
              <a:spcBef>
                <a:spcPts val="600"/>
              </a:spcBef>
              <a:spcAft>
                <a:spcPts val="600"/>
              </a:spcAft>
              <a:buClr>
                <a:srgbClr val="AF0E3F"/>
              </a:buClr>
              <a:buSzPct val="140000"/>
              <a:buFont typeface="Wingdings" panose="05000000000000000000" pitchFamily="2" charset="2"/>
              <a:buChar char="§"/>
              <a:defRPr sz="2100"/>
            </a:lvl3pPr>
            <a:lvl4pPr marL="1457325" lvl="3" indent="-342900" algn="l">
              <a:spcBef>
                <a:spcPts val="600"/>
              </a:spcBef>
              <a:spcAft>
                <a:spcPts val="600"/>
              </a:spcAft>
              <a:buClr>
                <a:srgbClr val="AF0E3F"/>
              </a:buClr>
              <a:buSzPct val="140000"/>
              <a:buFont typeface="Wingdings" panose="05000000000000000000" pitchFamily="2" charset="2"/>
              <a:buChar char="§"/>
              <a:defRPr sz="2100" b="1"/>
            </a:lvl4pPr>
            <a:lvl5pPr marL="1800225" lvl="4" indent="-342900" algn="l">
              <a:spcBef>
                <a:spcPts val="600"/>
              </a:spcBef>
              <a:spcAft>
                <a:spcPts val="600"/>
              </a:spcAft>
              <a:buClr>
                <a:srgbClr val="AF0E3F"/>
              </a:buClr>
              <a:buSzPct val="140000"/>
              <a:buFont typeface="Wingdings" panose="05000000000000000000" pitchFamily="2" charset="2"/>
              <a:buChar char="§"/>
              <a:defRPr sz="2100" i="1">
                <a:solidFill>
                  <a:srgbClr val="C00000"/>
                </a:solidFill>
              </a:defRPr>
            </a:lvl5pPr>
            <a:lvl6pPr marL="1800225" lvl="5" indent="0" algn="l">
              <a:spcBef>
                <a:spcPts val="600"/>
              </a:spcBef>
              <a:spcAft>
                <a:spcPts val="600"/>
              </a:spcAft>
              <a:buClr>
                <a:srgbClr val="AF0E3F"/>
              </a:buClr>
              <a:buSzPct val="140000"/>
              <a:buFont typeface="Wingdings" panose="05000000000000000000" pitchFamily="2" charset="2"/>
              <a:buNone/>
              <a:defRPr sz="2100"/>
            </a:lvl6pPr>
            <a:lvl7pPr marL="2400300" lvl="6" indent="-257175" algn="l">
              <a:spcBef>
                <a:spcPts val="270"/>
              </a:spcBef>
              <a:spcAft>
                <a:spcPts val="0"/>
              </a:spcAft>
              <a:buSzPts val="1800"/>
              <a:buChar char="•"/>
              <a:defRPr/>
            </a:lvl7pPr>
            <a:lvl8pPr marL="2743200" lvl="7" indent="-257175" algn="l">
              <a:spcBef>
                <a:spcPts val="270"/>
              </a:spcBef>
              <a:spcAft>
                <a:spcPts val="0"/>
              </a:spcAft>
              <a:buSzPts val="1800"/>
              <a:buChar char="•"/>
              <a:defRPr/>
            </a:lvl8pPr>
            <a:lvl9pPr marL="3086100" lvl="8" indent="-257175" algn="l">
              <a:spcBef>
                <a:spcPts val="270"/>
              </a:spcBef>
              <a:spcAft>
                <a:spcPts val="0"/>
              </a:spcAft>
              <a:buSzPts val="1800"/>
              <a:buChar char="•"/>
              <a:defRPr/>
            </a:lvl9pPr>
          </a:lstStyle>
          <a:p>
            <a:r>
              <a:rPr lang="en-PH" dirty="0"/>
              <a:t>Sample text</a:t>
            </a:r>
          </a:p>
        </p:txBody>
      </p:sp>
      <p:sp>
        <p:nvSpPr>
          <p:cNvPr id="27" name="Google Shape;28;p31">
            <a:extLst>
              <a:ext uri="{FF2B5EF4-FFF2-40B4-BE49-F238E27FC236}">
                <a16:creationId xmlns:a16="http://schemas.microsoft.com/office/drawing/2014/main" id="{F9EBFDC1-A551-FD54-3832-55F976F86CE4}"/>
              </a:ext>
            </a:extLst>
          </p:cNvPr>
          <p:cNvSpPr txBox="1">
            <a:spLocks noGrp="1"/>
          </p:cNvSpPr>
          <p:nvPr>
            <p:ph type="title" hasCustomPrompt="1"/>
          </p:nvPr>
        </p:nvSpPr>
        <p:spPr>
          <a:xfrm>
            <a:off x="628648" y="592963"/>
            <a:ext cx="8058151" cy="619827"/>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Clr>
                <a:srgbClr val="C00000"/>
              </a:buClr>
              <a:buSzPts val="1800"/>
              <a:buNone/>
              <a:defRPr sz="6000" b="1" spc="-300">
                <a:ln w="0">
                  <a:noFill/>
                </a:ln>
                <a:solidFill>
                  <a:srgbClr val="002060"/>
                </a:solidFill>
                <a:effectLst>
                  <a:outerShdw dist="50800" dir="8100000" algn="tr" rotWithShape="0">
                    <a:srgbClr val="FFC000"/>
                  </a:outerShdw>
                </a:effectLst>
                <a:latin typeface="Bahnschrift SemiBold" panose="020B0502040204020203" pitchFamily="34" charset="0"/>
                <a:cs typeface="Helvetica" panose="020B0604020202020204" pitchFamily="34"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r>
              <a:rPr lang="en-US" dirty="0"/>
              <a:t>	reflection</a:t>
            </a:r>
            <a:endParaRPr dirty="0"/>
          </a:p>
        </p:txBody>
      </p:sp>
      <p:sp>
        <p:nvSpPr>
          <p:cNvPr id="10" name="Footer Placeholder 4">
            <a:extLst>
              <a:ext uri="{FF2B5EF4-FFF2-40B4-BE49-F238E27FC236}">
                <a16:creationId xmlns:a16="http://schemas.microsoft.com/office/drawing/2014/main" id="{0C0EA192-0932-FEAE-9E17-3AF1158A6950}"/>
              </a:ext>
            </a:extLst>
          </p:cNvPr>
          <p:cNvSpPr>
            <a:spLocks noGrp="1"/>
          </p:cNvSpPr>
          <p:nvPr>
            <p:ph type="ftr" sz="quarter" idx="3"/>
          </p:nvPr>
        </p:nvSpPr>
        <p:spPr>
          <a:xfrm>
            <a:off x="628649" y="6356351"/>
            <a:ext cx="6818525" cy="365125"/>
          </a:xfrm>
          <a:prstGeom prst="rect">
            <a:avLst/>
          </a:prstGeom>
        </p:spPr>
        <p:txBody>
          <a:bodyPr vert="horz" lIns="91440" tIns="45720" rIns="91440" bIns="45720" rtlCol="0" anchor="ctr"/>
          <a:lstStyle>
            <a:lvl1pPr algn="l">
              <a:defRPr sz="1800" spc="300">
                <a:solidFill>
                  <a:srgbClr val="002060"/>
                </a:solidFill>
                <a:latin typeface="Bahnschrift Condensed" panose="020B0502040204020203" pitchFamily="34" charset="0"/>
              </a:defRPr>
            </a:lvl1pPr>
          </a:lstStyle>
          <a:p>
            <a:r>
              <a:rPr lang="en-US"/>
              <a:t>Physics 305 - Computational Imaging</a:t>
            </a:r>
            <a:endParaRPr lang="en-US" dirty="0"/>
          </a:p>
        </p:txBody>
      </p:sp>
      <p:sp>
        <p:nvSpPr>
          <p:cNvPr id="11" name="Slide Number Placeholder 5">
            <a:extLst>
              <a:ext uri="{FF2B5EF4-FFF2-40B4-BE49-F238E27FC236}">
                <a16:creationId xmlns:a16="http://schemas.microsoft.com/office/drawing/2014/main" id="{5997149A-AE92-98E3-B00D-1C6E247F5246}"/>
              </a:ext>
            </a:extLst>
          </p:cNvPr>
          <p:cNvSpPr>
            <a:spLocks noGrp="1"/>
          </p:cNvSpPr>
          <p:nvPr>
            <p:ph type="sldNum" sz="quarter" idx="4"/>
          </p:nvPr>
        </p:nvSpPr>
        <p:spPr>
          <a:xfrm>
            <a:off x="7588576" y="6356351"/>
            <a:ext cx="926773" cy="365125"/>
          </a:xfrm>
          <a:prstGeom prst="rect">
            <a:avLst/>
          </a:prstGeom>
        </p:spPr>
        <p:txBody>
          <a:bodyPr vert="horz" lIns="91440" tIns="45720" rIns="91440" bIns="45720" rtlCol="0" anchor="ctr"/>
          <a:lstStyle>
            <a:lvl1pPr algn="r">
              <a:defRPr sz="1800" spc="300">
                <a:solidFill>
                  <a:srgbClr val="FFC000"/>
                </a:solidFill>
                <a:latin typeface="Bahnschrift Condensed" panose="020B0502040204020203" pitchFamily="34" charset="0"/>
              </a:defRPr>
            </a:lvl1pPr>
          </a:lstStyle>
          <a:p>
            <a:fld id="{8262CFD8-7A98-47E6-A2CC-B17DDA24BA0E}" type="slidenum">
              <a:rPr lang="en-US" smtClean="0"/>
              <a:pPr/>
              <a:t>‹#›</a:t>
            </a:fld>
            <a:endParaRPr lang="en-US" dirty="0"/>
          </a:p>
        </p:txBody>
      </p:sp>
      <p:sp>
        <p:nvSpPr>
          <p:cNvPr id="13" name="Google Shape;28;p31">
            <a:extLst>
              <a:ext uri="{FF2B5EF4-FFF2-40B4-BE49-F238E27FC236}">
                <a16:creationId xmlns:a16="http://schemas.microsoft.com/office/drawing/2014/main" id="{69155587-274E-3D4D-6FAB-37A2307CD7B0}"/>
              </a:ext>
            </a:extLst>
          </p:cNvPr>
          <p:cNvSpPr txBox="1">
            <a:spLocks/>
          </p:cNvSpPr>
          <p:nvPr userDrawn="1"/>
        </p:nvSpPr>
        <p:spPr>
          <a:xfrm>
            <a:off x="457200" y="4538057"/>
            <a:ext cx="5773918" cy="619827"/>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C00000"/>
              </a:buClr>
              <a:buSzPts val="1800"/>
              <a:buFont typeface="Arial"/>
              <a:buNone/>
              <a:defRPr sz="6000" b="1" i="0" u="none" strike="noStrike" cap="none">
                <a:ln w="0">
                  <a:noFill/>
                </a:ln>
                <a:solidFill>
                  <a:srgbClr val="D64045"/>
                </a:solidFill>
                <a:effectLst>
                  <a:outerShdw dist="38100" dir="8100000" algn="tr" rotWithShape="0">
                    <a:srgbClr val="467599"/>
                  </a:outerShdw>
                </a:effectLst>
                <a:latin typeface="Bahnschrift Condensed" panose="020B0502040204020203" pitchFamily="34" charset="0"/>
                <a:ea typeface="Verdana" panose="020B0604030504040204" pitchFamily="34" charset="0"/>
                <a:cs typeface="Helvetica" panose="020B0604020202020204" pitchFamily="34" charset="0"/>
                <a:sym typeface="Arial"/>
              </a:defRPr>
            </a:lvl1pPr>
            <a:lvl2pPr marR="0" lvl="1" algn="l" rtl="0" eaLnBrk="1" hangingPunct="1">
              <a:lnSpc>
                <a:spcPct val="100000"/>
              </a:lnSpc>
              <a:spcBef>
                <a:spcPts val="0"/>
              </a:spcBef>
              <a:spcAft>
                <a:spcPts val="0"/>
              </a:spcAft>
              <a:buClr>
                <a:srgbClr val="000000"/>
              </a:buClr>
              <a:buSzPts val="1400"/>
              <a:buFont typeface="Arial"/>
              <a:buNone/>
              <a:defRPr sz="105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SzPts val="1400"/>
              <a:buFont typeface="Arial"/>
              <a:buNone/>
              <a:defRPr sz="105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SzPts val="1400"/>
              <a:buFont typeface="Arial"/>
              <a:buNone/>
              <a:defRPr sz="105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SzPts val="1400"/>
              <a:buFont typeface="Arial"/>
              <a:buNone/>
              <a:defRPr sz="105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SzPts val="1400"/>
              <a:buFont typeface="Arial"/>
              <a:buNone/>
              <a:defRPr sz="105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SzPts val="1400"/>
              <a:buFont typeface="Arial"/>
              <a:buNone/>
              <a:defRPr sz="105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SzPts val="1400"/>
              <a:buFont typeface="Arial"/>
              <a:buNone/>
              <a:defRPr sz="105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SzPts val="1400"/>
              <a:buFont typeface="Arial"/>
              <a:buNone/>
              <a:defRPr sz="1050" b="0" i="0" u="none" strike="noStrike" cap="none">
                <a:solidFill>
                  <a:srgbClr val="000000"/>
                </a:solidFill>
                <a:latin typeface="Arial"/>
                <a:ea typeface="Arial"/>
                <a:cs typeface="Arial"/>
                <a:sym typeface="Arial"/>
              </a:defRPr>
            </a:lvl9pPr>
          </a:lstStyle>
          <a:p>
            <a:pPr algn="l"/>
            <a:r>
              <a:rPr lang="en-US" dirty="0">
                <a:solidFill>
                  <a:srgbClr val="FFC000"/>
                </a:solidFill>
                <a:effectLst>
                  <a:outerShdw dist="50800" dir="8100000" algn="tr" rotWithShape="0">
                    <a:srgbClr val="002060"/>
                  </a:outerShdw>
                </a:effectLst>
              </a:rPr>
              <a:t>		 </a:t>
            </a:r>
            <a:r>
              <a:rPr lang="en-US" spc="-300" dirty="0">
                <a:solidFill>
                  <a:srgbClr val="FFC000"/>
                </a:solidFill>
                <a:effectLst>
                  <a:outerShdw dist="50800" dir="8100000" algn="tr" rotWithShape="0">
                    <a:srgbClr val="002060"/>
                  </a:outerShdw>
                </a:effectLst>
                <a:latin typeface="Bahnschrift SemiBold" panose="020B0502040204020203" pitchFamily="34" charset="0"/>
              </a:rPr>
              <a:t>references</a:t>
            </a:r>
          </a:p>
        </p:txBody>
      </p:sp>
      <p:sp>
        <p:nvSpPr>
          <p:cNvPr id="15" name="Google Shape;29;p31">
            <a:extLst>
              <a:ext uri="{FF2B5EF4-FFF2-40B4-BE49-F238E27FC236}">
                <a16:creationId xmlns:a16="http://schemas.microsoft.com/office/drawing/2014/main" id="{8DE1B49A-DE74-91FA-2C55-7A926302AD4F}"/>
              </a:ext>
            </a:extLst>
          </p:cNvPr>
          <p:cNvSpPr txBox="1">
            <a:spLocks noGrp="1"/>
          </p:cNvSpPr>
          <p:nvPr>
            <p:ph type="body" idx="10" hasCustomPrompt="1"/>
          </p:nvPr>
        </p:nvSpPr>
        <p:spPr>
          <a:xfrm>
            <a:off x="628649" y="5229698"/>
            <a:ext cx="8058152" cy="1035339"/>
          </a:xfrm>
          <a:prstGeom prst="rect">
            <a:avLst/>
          </a:prstGeom>
          <a:noFill/>
          <a:ln>
            <a:noFill/>
          </a:ln>
        </p:spPr>
        <p:txBody>
          <a:bodyPr spcFirstLastPara="1" wrap="square" lIns="91425" tIns="45700" rIns="91425" bIns="45700" anchor="t" anchorCtr="0">
            <a:noAutofit/>
          </a:bodyPr>
          <a:lstStyle>
            <a:lvl1pPr marL="312896" lvl="0" indent="-214313" algn="l">
              <a:lnSpc>
                <a:spcPct val="100000"/>
              </a:lnSpc>
              <a:spcBef>
                <a:spcPts val="0"/>
              </a:spcBef>
              <a:spcAft>
                <a:spcPts val="0"/>
              </a:spcAft>
              <a:buClr>
                <a:srgbClr val="FFC000"/>
              </a:buClr>
              <a:buSzPct val="100000"/>
              <a:buFont typeface="Wingdings" panose="05000000000000000000" pitchFamily="2" charset="2"/>
              <a:buChar char="§"/>
              <a:defRPr sz="1400" spc="0">
                <a:solidFill>
                  <a:schemeClr val="tx1"/>
                </a:solidFill>
                <a:effectLst/>
                <a:latin typeface="Bahnschrift Light" panose="020B0502040204020203" pitchFamily="34" charset="0"/>
                <a:ea typeface="Verdana" panose="020B0604030504040204" pitchFamily="34" charset="0"/>
                <a:cs typeface="Helvetica" panose="020B0604020202020204" pitchFamily="34" charset="0"/>
              </a:defRPr>
            </a:lvl1pPr>
            <a:lvl2pPr marL="784384" lvl="1" indent="-342900" algn="l">
              <a:spcBef>
                <a:spcPts val="600"/>
              </a:spcBef>
              <a:spcAft>
                <a:spcPts val="600"/>
              </a:spcAft>
              <a:buClr>
                <a:srgbClr val="AF0E3F"/>
              </a:buClr>
              <a:buSzPct val="140000"/>
              <a:buFont typeface="Wingdings" panose="05000000000000000000" pitchFamily="2" charset="2"/>
              <a:buChar char="§"/>
              <a:defRPr sz="2100">
                <a:solidFill>
                  <a:srgbClr val="FF6464"/>
                </a:solidFill>
              </a:defRPr>
            </a:lvl2pPr>
            <a:lvl3pPr marL="1122998" lvl="2" indent="-342900" algn="l">
              <a:spcBef>
                <a:spcPts val="600"/>
              </a:spcBef>
              <a:spcAft>
                <a:spcPts val="600"/>
              </a:spcAft>
              <a:buClr>
                <a:srgbClr val="AF0E3F"/>
              </a:buClr>
              <a:buSzPct val="140000"/>
              <a:buFont typeface="Wingdings" panose="05000000000000000000" pitchFamily="2" charset="2"/>
              <a:buChar char="§"/>
              <a:defRPr sz="2100"/>
            </a:lvl3pPr>
            <a:lvl4pPr marL="1457325" lvl="3" indent="-342900" algn="l">
              <a:spcBef>
                <a:spcPts val="600"/>
              </a:spcBef>
              <a:spcAft>
                <a:spcPts val="600"/>
              </a:spcAft>
              <a:buClr>
                <a:srgbClr val="AF0E3F"/>
              </a:buClr>
              <a:buSzPct val="140000"/>
              <a:buFont typeface="Wingdings" panose="05000000000000000000" pitchFamily="2" charset="2"/>
              <a:buChar char="§"/>
              <a:defRPr sz="2100" b="1"/>
            </a:lvl4pPr>
            <a:lvl5pPr marL="1800225" lvl="4" indent="-342900" algn="l">
              <a:spcBef>
                <a:spcPts val="600"/>
              </a:spcBef>
              <a:spcAft>
                <a:spcPts val="600"/>
              </a:spcAft>
              <a:buClr>
                <a:srgbClr val="AF0E3F"/>
              </a:buClr>
              <a:buSzPct val="140000"/>
              <a:buFont typeface="Wingdings" panose="05000000000000000000" pitchFamily="2" charset="2"/>
              <a:buChar char="§"/>
              <a:defRPr sz="2100" i="1">
                <a:solidFill>
                  <a:srgbClr val="C00000"/>
                </a:solidFill>
              </a:defRPr>
            </a:lvl5pPr>
            <a:lvl6pPr marL="1800225" lvl="5" indent="0" algn="l">
              <a:spcBef>
                <a:spcPts val="600"/>
              </a:spcBef>
              <a:spcAft>
                <a:spcPts val="600"/>
              </a:spcAft>
              <a:buClr>
                <a:srgbClr val="AF0E3F"/>
              </a:buClr>
              <a:buSzPct val="140000"/>
              <a:buFont typeface="Wingdings" panose="05000000000000000000" pitchFamily="2" charset="2"/>
              <a:buNone/>
              <a:defRPr sz="2100"/>
            </a:lvl6pPr>
            <a:lvl7pPr marL="2400300" lvl="6" indent="-257175" algn="l">
              <a:spcBef>
                <a:spcPts val="270"/>
              </a:spcBef>
              <a:spcAft>
                <a:spcPts val="0"/>
              </a:spcAft>
              <a:buSzPts val="1800"/>
              <a:buChar char="•"/>
              <a:defRPr/>
            </a:lvl7pPr>
            <a:lvl8pPr marL="2743200" lvl="7" indent="-257175" algn="l">
              <a:spcBef>
                <a:spcPts val="270"/>
              </a:spcBef>
              <a:spcAft>
                <a:spcPts val="0"/>
              </a:spcAft>
              <a:buSzPts val="1800"/>
              <a:buChar char="•"/>
              <a:defRPr/>
            </a:lvl8pPr>
            <a:lvl9pPr marL="3086100" lvl="8" indent="-257175" algn="l">
              <a:spcBef>
                <a:spcPts val="270"/>
              </a:spcBef>
              <a:spcAft>
                <a:spcPts val="0"/>
              </a:spcAft>
              <a:buSzPts val="1800"/>
              <a:buChar char="•"/>
              <a:defRPr/>
            </a:lvl9pPr>
          </a:lstStyle>
          <a:p>
            <a:r>
              <a:rPr lang="en-PH" dirty="0"/>
              <a:t>Sample text</a:t>
            </a:r>
          </a:p>
        </p:txBody>
      </p:sp>
      <p:pic>
        <p:nvPicPr>
          <p:cNvPr id="3" name="Graphic 2" descr="Quill with solid fill">
            <a:extLst>
              <a:ext uri="{FF2B5EF4-FFF2-40B4-BE49-F238E27FC236}">
                <a16:creationId xmlns:a16="http://schemas.microsoft.com/office/drawing/2014/main" id="{B9FFA53B-2F18-9DF8-3F6A-763705EA42D4}"/>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28648" y="108870"/>
            <a:ext cx="1216291" cy="1216291"/>
          </a:xfrm>
          <a:prstGeom prst="rect">
            <a:avLst/>
          </a:prstGeom>
          <a:effectLst>
            <a:outerShdw dist="38100" dir="8100000" algn="tr" rotWithShape="0">
              <a:srgbClr val="FFC000"/>
            </a:outerShdw>
          </a:effectLst>
        </p:spPr>
      </p:pic>
      <p:pic>
        <p:nvPicPr>
          <p:cNvPr id="5" name="Graphic 4" descr="Books on shelf with solid fill">
            <a:extLst>
              <a:ext uri="{FF2B5EF4-FFF2-40B4-BE49-F238E27FC236}">
                <a16:creationId xmlns:a16="http://schemas.microsoft.com/office/drawing/2014/main" id="{AB4532E4-388F-287E-4D9F-36F277E56A34}"/>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628648" y="4291796"/>
            <a:ext cx="1057912" cy="1057912"/>
          </a:xfrm>
          <a:prstGeom prst="rect">
            <a:avLst/>
          </a:prstGeom>
          <a:effectLst>
            <a:outerShdw dist="38100" dir="8100000" algn="tr" rotWithShape="0">
              <a:srgbClr val="002060"/>
            </a:outerShdw>
          </a:effectLst>
        </p:spPr>
      </p:pic>
      <p:pic>
        <p:nvPicPr>
          <p:cNvPr id="2" name="Graphic 1" descr="Planet earth and moon">
            <a:extLst>
              <a:ext uri="{FF2B5EF4-FFF2-40B4-BE49-F238E27FC236}">
                <a16:creationId xmlns:a16="http://schemas.microsoft.com/office/drawing/2014/main" id="{D2AAEF58-3392-E77E-B7C7-F27889A78C45}"/>
              </a:ext>
            </a:extLst>
          </p:cNvPr>
          <p:cNvPicPr>
            <a:picLocks noChangeAspect="1"/>
          </p:cNvPicPr>
          <p:nvPr userDrawn="1"/>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8250562" y="5975203"/>
            <a:ext cx="1035339" cy="1035339"/>
          </a:xfrm>
          <a:prstGeom prst="rect">
            <a:avLst/>
          </a:prstGeom>
        </p:spPr>
      </p:pic>
    </p:spTree>
    <p:extLst>
      <p:ext uri="{BB962C8B-B14F-4D97-AF65-F5344CB8AC3E}">
        <p14:creationId xmlns:p14="http://schemas.microsoft.com/office/powerpoint/2010/main" val="3193476384"/>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5" name="Footer Placeholder 4"/>
          <p:cNvSpPr>
            <a:spLocks noGrp="1"/>
          </p:cNvSpPr>
          <p:nvPr>
            <p:ph type="ftr" sz="quarter" idx="11"/>
          </p:nvPr>
        </p:nvSpPr>
        <p:spPr/>
        <p:txBody>
          <a:bodyPr/>
          <a:lstStyle/>
          <a:p>
            <a:r>
              <a:rPr lang="en-US"/>
              <a:t>Physics 305 - Computational Imaging</a:t>
            </a:r>
            <a:endParaRPr lang="en-US" dirty="0"/>
          </a:p>
        </p:txBody>
      </p:sp>
      <p:sp>
        <p:nvSpPr>
          <p:cNvPr id="2" name="Title 1"/>
          <p:cNvSpPr>
            <a:spLocks noGrp="1"/>
          </p:cNvSpPr>
          <p:nvPr>
            <p:ph type="title"/>
          </p:nvPr>
        </p:nvSpPr>
        <p:spPr/>
        <p:txBody>
          <a:bodyPr/>
          <a:lstStyle>
            <a:lvl1pPr>
              <a:defRPr b="1" i="0" spc="0">
                <a:effectLst>
                  <a:outerShdw dist="38100" dir="8100000" algn="tr" rotWithShape="0">
                    <a:srgbClr val="467599"/>
                  </a:outerShdw>
                </a:effectLst>
                <a:latin typeface="Bahnschrift SemiBold Condensed" panose="020B0502040204020203" pitchFamily="34" charset="0"/>
              </a:defRPr>
            </a:lvl1pPr>
          </a:lstStyle>
          <a:p>
            <a:r>
              <a:rPr lang="en-US" dirty="0"/>
              <a:t>Click to edit Master title style</a:t>
            </a:r>
          </a:p>
        </p:txBody>
      </p:sp>
      <p:sp>
        <p:nvSpPr>
          <p:cNvPr id="3" name="Content Placeholder 2"/>
          <p:cNvSpPr>
            <a:spLocks noGrp="1"/>
          </p:cNvSpPr>
          <p:nvPr>
            <p:ph idx="1"/>
          </p:nvPr>
        </p:nvSpPr>
        <p:spPr/>
        <p:txBody>
          <a:bodyPr/>
          <a:lstStyle>
            <a:lvl1pPr>
              <a:defRPr spc="0">
                <a:latin typeface="Bahnschrift SemiLight" panose="020B0502040204020203" pitchFamily="34" charset="0"/>
              </a:defRPr>
            </a:lvl1pPr>
            <a:lvl2pPr>
              <a:defRPr spc="0">
                <a:latin typeface="Bahnschrift SemiLight" panose="020B0502040204020203" pitchFamily="34" charset="0"/>
              </a:defRPr>
            </a:lvl2pPr>
            <a:lvl3pPr>
              <a:defRPr spc="0">
                <a:latin typeface="Bahnschrift SemiLight" panose="020B0502040204020203" pitchFamily="34" charset="0"/>
              </a:defRPr>
            </a:lvl3pPr>
            <a:lvl4pPr>
              <a:defRPr spc="0">
                <a:latin typeface="Bahnschrift SemiLight" panose="020B0502040204020203" pitchFamily="34" charset="0"/>
              </a:defRPr>
            </a:lvl4pPr>
            <a:lvl5pPr>
              <a:defRPr spc="0">
                <a:latin typeface="Bahnschrift SemiLight" panose="020B050204020402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p>
            <a:fld id="{8262CFD8-7A98-47E6-A2CC-B17DDA24BA0E}" type="slidenum">
              <a:rPr lang="en-US" smtClean="0"/>
              <a:t>‹#›</a:t>
            </a:fld>
            <a:endParaRPr lang="en-US"/>
          </a:p>
        </p:txBody>
      </p:sp>
      <p:pic>
        <p:nvPicPr>
          <p:cNvPr id="4" name="Graphic 3" descr="Planet earth and moon">
            <a:extLst>
              <a:ext uri="{FF2B5EF4-FFF2-40B4-BE49-F238E27FC236}">
                <a16:creationId xmlns:a16="http://schemas.microsoft.com/office/drawing/2014/main" id="{D2D36B0F-BD7D-1F61-9387-72305D9C9E9E}"/>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250562" y="5975203"/>
            <a:ext cx="1035339" cy="1035339"/>
          </a:xfrm>
          <a:prstGeom prst="rect">
            <a:avLst/>
          </a:prstGeom>
        </p:spPr>
      </p:pic>
    </p:spTree>
    <p:extLst>
      <p:ext uri="{BB962C8B-B14F-4D97-AF65-F5344CB8AC3E}">
        <p14:creationId xmlns:p14="http://schemas.microsoft.com/office/powerpoint/2010/main" val="1938586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628650" y="6356351"/>
            <a:ext cx="2057400" cy="365125"/>
          </a:xfrm>
          <a:prstGeom prst="rect">
            <a:avLst/>
          </a:prstGeom>
        </p:spPr>
        <p:txBody>
          <a:bodyPr/>
          <a:lstStyle/>
          <a:p>
            <a:endParaRPr lang="en-US"/>
          </a:p>
        </p:txBody>
      </p:sp>
      <p:sp>
        <p:nvSpPr>
          <p:cNvPr id="5" name="Footer Placeholder 4"/>
          <p:cNvSpPr>
            <a:spLocks noGrp="1"/>
          </p:cNvSpPr>
          <p:nvPr>
            <p:ph type="ftr" sz="quarter" idx="11"/>
          </p:nvPr>
        </p:nvSpPr>
        <p:spPr/>
        <p:txBody>
          <a:bodyPr/>
          <a:lstStyle/>
          <a:p>
            <a:r>
              <a:rPr lang="en-US"/>
              <a:t>Physics 305 - Computational Imaging</a:t>
            </a:r>
          </a:p>
        </p:txBody>
      </p:sp>
      <p:sp>
        <p:nvSpPr>
          <p:cNvPr id="6" name="Slide Number Placeholder 5"/>
          <p:cNvSpPr>
            <a:spLocks noGrp="1"/>
          </p:cNvSpPr>
          <p:nvPr>
            <p:ph type="sldNum" sz="quarter" idx="12"/>
          </p:nvPr>
        </p:nvSpPr>
        <p:spPr/>
        <p:txBody>
          <a:bodyPr/>
          <a:lstStyle/>
          <a:p>
            <a:fld id="{8262CFD8-7A98-47E6-A2CC-B17DDA24BA0E}" type="slidenum">
              <a:rPr lang="en-US" smtClean="0"/>
              <a:t>‹#›</a:t>
            </a:fld>
            <a:endParaRPr lang="en-US"/>
          </a:p>
        </p:txBody>
      </p:sp>
    </p:spTree>
    <p:extLst>
      <p:ext uri="{BB962C8B-B14F-4D97-AF65-F5344CB8AC3E}">
        <p14:creationId xmlns:p14="http://schemas.microsoft.com/office/powerpoint/2010/main" val="21166141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628650" y="6356351"/>
            <a:ext cx="2057400" cy="365125"/>
          </a:xfrm>
          <a:prstGeom prst="rect">
            <a:avLst/>
          </a:prstGeom>
        </p:spPr>
        <p:txBody>
          <a:bodyPr/>
          <a:lstStyle/>
          <a:p>
            <a:endParaRPr lang="en-US"/>
          </a:p>
        </p:txBody>
      </p:sp>
      <p:sp>
        <p:nvSpPr>
          <p:cNvPr id="6" name="Footer Placeholder 5"/>
          <p:cNvSpPr>
            <a:spLocks noGrp="1"/>
          </p:cNvSpPr>
          <p:nvPr>
            <p:ph type="ftr" sz="quarter" idx="11"/>
          </p:nvPr>
        </p:nvSpPr>
        <p:spPr/>
        <p:txBody>
          <a:bodyPr/>
          <a:lstStyle/>
          <a:p>
            <a:r>
              <a:rPr lang="en-US"/>
              <a:t>Physics 305 - Computational Imaging</a:t>
            </a:r>
          </a:p>
        </p:txBody>
      </p:sp>
      <p:sp>
        <p:nvSpPr>
          <p:cNvPr id="7" name="Slide Number Placeholder 6"/>
          <p:cNvSpPr>
            <a:spLocks noGrp="1"/>
          </p:cNvSpPr>
          <p:nvPr>
            <p:ph type="sldNum" sz="quarter" idx="12"/>
          </p:nvPr>
        </p:nvSpPr>
        <p:spPr/>
        <p:txBody>
          <a:bodyPr/>
          <a:lstStyle/>
          <a:p>
            <a:fld id="{8262CFD8-7A98-47E6-A2CC-B17DDA24BA0E}" type="slidenum">
              <a:rPr lang="en-US" smtClean="0"/>
              <a:t>‹#›</a:t>
            </a:fld>
            <a:endParaRPr lang="en-US"/>
          </a:p>
        </p:txBody>
      </p:sp>
    </p:spTree>
    <p:extLst>
      <p:ext uri="{BB962C8B-B14F-4D97-AF65-F5344CB8AC3E}">
        <p14:creationId xmlns:p14="http://schemas.microsoft.com/office/powerpoint/2010/main" val="11854803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628650" y="6356351"/>
            <a:ext cx="2057400" cy="365125"/>
          </a:xfrm>
          <a:prstGeom prst="rect">
            <a:avLst/>
          </a:prstGeom>
        </p:spPr>
        <p:txBody>
          <a:bodyPr/>
          <a:lstStyle/>
          <a:p>
            <a:endParaRPr lang="en-US"/>
          </a:p>
        </p:txBody>
      </p:sp>
      <p:sp>
        <p:nvSpPr>
          <p:cNvPr id="8" name="Footer Placeholder 7"/>
          <p:cNvSpPr>
            <a:spLocks noGrp="1"/>
          </p:cNvSpPr>
          <p:nvPr>
            <p:ph type="ftr" sz="quarter" idx="11"/>
          </p:nvPr>
        </p:nvSpPr>
        <p:spPr/>
        <p:txBody>
          <a:bodyPr/>
          <a:lstStyle/>
          <a:p>
            <a:r>
              <a:rPr lang="en-US"/>
              <a:t>Physics 305 - Computational Imaging</a:t>
            </a:r>
          </a:p>
        </p:txBody>
      </p:sp>
      <p:sp>
        <p:nvSpPr>
          <p:cNvPr id="9" name="Slide Number Placeholder 8"/>
          <p:cNvSpPr>
            <a:spLocks noGrp="1"/>
          </p:cNvSpPr>
          <p:nvPr>
            <p:ph type="sldNum" sz="quarter" idx="12"/>
          </p:nvPr>
        </p:nvSpPr>
        <p:spPr/>
        <p:txBody>
          <a:bodyPr/>
          <a:lstStyle/>
          <a:p>
            <a:fld id="{8262CFD8-7A98-47E6-A2CC-B17DDA24BA0E}" type="slidenum">
              <a:rPr lang="en-US" smtClean="0"/>
              <a:t>‹#›</a:t>
            </a:fld>
            <a:endParaRPr lang="en-US"/>
          </a:p>
        </p:txBody>
      </p:sp>
    </p:spTree>
    <p:extLst>
      <p:ext uri="{BB962C8B-B14F-4D97-AF65-F5344CB8AC3E}">
        <p14:creationId xmlns:p14="http://schemas.microsoft.com/office/powerpoint/2010/main" val="15011012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a:xfrm>
            <a:off x="628650" y="6356351"/>
            <a:ext cx="2057400" cy="365125"/>
          </a:xfrm>
          <a:prstGeom prst="rect">
            <a:avLst/>
          </a:prstGeom>
        </p:spPr>
        <p:txBody>
          <a:bodyPr/>
          <a:lstStyle/>
          <a:p>
            <a:endParaRPr lang="en-US"/>
          </a:p>
        </p:txBody>
      </p:sp>
      <p:sp>
        <p:nvSpPr>
          <p:cNvPr id="4" name="Footer Placeholder 3"/>
          <p:cNvSpPr>
            <a:spLocks noGrp="1"/>
          </p:cNvSpPr>
          <p:nvPr>
            <p:ph type="ftr" sz="quarter" idx="11"/>
          </p:nvPr>
        </p:nvSpPr>
        <p:spPr/>
        <p:txBody>
          <a:bodyPr/>
          <a:lstStyle/>
          <a:p>
            <a:r>
              <a:rPr lang="en-US"/>
              <a:t>Physics 305 - Computational Imaging</a:t>
            </a:r>
          </a:p>
        </p:txBody>
      </p:sp>
      <p:sp>
        <p:nvSpPr>
          <p:cNvPr id="5" name="Slide Number Placeholder 4"/>
          <p:cNvSpPr>
            <a:spLocks noGrp="1"/>
          </p:cNvSpPr>
          <p:nvPr>
            <p:ph type="sldNum" sz="quarter" idx="12"/>
          </p:nvPr>
        </p:nvSpPr>
        <p:spPr/>
        <p:txBody>
          <a:bodyPr/>
          <a:lstStyle/>
          <a:p>
            <a:fld id="{8262CFD8-7A98-47E6-A2CC-B17DDA24BA0E}" type="slidenum">
              <a:rPr lang="en-US" smtClean="0"/>
              <a:t>‹#›</a:t>
            </a:fld>
            <a:endParaRPr lang="en-US"/>
          </a:p>
        </p:txBody>
      </p:sp>
    </p:spTree>
    <p:extLst>
      <p:ext uri="{BB962C8B-B14F-4D97-AF65-F5344CB8AC3E}">
        <p14:creationId xmlns:p14="http://schemas.microsoft.com/office/powerpoint/2010/main" val="16721116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628650" y="365128"/>
            <a:ext cx="7886700" cy="5811836"/>
          </a:xfrm>
        </p:spPr>
        <p:txBody>
          <a:bodyPr/>
          <a:lstStyle>
            <a:lvl1pPr>
              <a:defRPr spc="0">
                <a:latin typeface="Bahnschrift SemiLight" panose="020B0502040204020203" pitchFamily="34" charset="0"/>
              </a:defRPr>
            </a:lvl1pPr>
            <a:lvl2pPr>
              <a:defRPr spc="0">
                <a:latin typeface="Bahnschrift SemiLight" panose="020B0502040204020203" pitchFamily="34" charset="0"/>
              </a:defRPr>
            </a:lvl2pPr>
            <a:lvl3pPr>
              <a:defRPr spc="0">
                <a:latin typeface="Bahnschrift SemiLight" panose="020B0502040204020203" pitchFamily="34" charset="0"/>
              </a:defRPr>
            </a:lvl3pPr>
            <a:lvl4pPr>
              <a:defRPr spc="0">
                <a:latin typeface="Bahnschrift SemiLight" panose="020B0502040204020203" pitchFamily="34" charset="0"/>
              </a:defRPr>
            </a:lvl4pPr>
            <a:lvl5pPr>
              <a:defRPr spc="0">
                <a:latin typeface="Bahnschrift SemiLight" panose="020B050204020402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11"/>
          </p:nvPr>
        </p:nvSpPr>
        <p:spPr/>
        <p:txBody>
          <a:bodyPr/>
          <a:lstStyle/>
          <a:p>
            <a:r>
              <a:rPr lang="en-US"/>
              <a:t>Physics 305 - Computational Imaging</a:t>
            </a:r>
            <a:endParaRPr lang="en-US" dirty="0"/>
          </a:p>
        </p:txBody>
      </p:sp>
      <p:sp>
        <p:nvSpPr>
          <p:cNvPr id="6" name="Slide Number Placeholder 5"/>
          <p:cNvSpPr>
            <a:spLocks noGrp="1"/>
          </p:cNvSpPr>
          <p:nvPr>
            <p:ph type="sldNum" sz="quarter" idx="12"/>
          </p:nvPr>
        </p:nvSpPr>
        <p:spPr/>
        <p:txBody>
          <a:bodyPr/>
          <a:lstStyle/>
          <a:p>
            <a:fld id="{8262CFD8-7A98-47E6-A2CC-B17DDA24BA0E}" type="slidenum">
              <a:rPr lang="en-US" smtClean="0"/>
              <a:t>‹#›</a:t>
            </a:fld>
            <a:endParaRPr lang="en-US"/>
          </a:p>
        </p:txBody>
      </p:sp>
      <p:pic>
        <p:nvPicPr>
          <p:cNvPr id="4" name="Graphic 3" descr="Planet earth and moon">
            <a:extLst>
              <a:ext uri="{FF2B5EF4-FFF2-40B4-BE49-F238E27FC236}">
                <a16:creationId xmlns:a16="http://schemas.microsoft.com/office/drawing/2014/main" id="{D2D36B0F-BD7D-1F61-9387-72305D9C9E9E}"/>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250562" y="5975203"/>
            <a:ext cx="1035339" cy="1035339"/>
          </a:xfrm>
          <a:prstGeom prst="rect">
            <a:avLst/>
          </a:prstGeom>
        </p:spPr>
      </p:pic>
    </p:spTree>
    <p:extLst>
      <p:ext uri="{BB962C8B-B14F-4D97-AF65-F5344CB8AC3E}">
        <p14:creationId xmlns:p14="http://schemas.microsoft.com/office/powerpoint/2010/main" val="20489562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3.png"/><Relationship Id="rId3" Type="http://schemas.openxmlformats.org/officeDocument/2006/relationships/slideLayout" Target="../slideLayouts/slideLayout3.xml"/><Relationship Id="rId21" Type="http://schemas.openxmlformats.org/officeDocument/2006/relationships/image" Target="../media/image6.sv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2.svg"/><Relationship Id="rId2" Type="http://schemas.openxmlformats.org/officeDocument/2006/relationships/slideLayout" Target="../slideLayouts/slideLayout2.xml"/><Relationship Id="rId16" Type="http://schemas.openxmlformats.org/officeDocument/2006/relationships/image" Target="../media/image1.png"/><Relationship Id="rId20" Type="http://schemas.openxmlformats.org/officeDocument/2006/relationships/image" Target="../media/image5.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image" Target="../media/image4.sv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4" name="Graphic 3" descr="An organic corner shape">
            <a:extLst>
              <a:ext uri="{FF2B5EF4-FFF2-40B4-BE49-F238E27FC236}">
                <a16:creationId xmlns:a16="http://schemas.microsoft.com/office/drawing/2014/main" id="{B7EA906F-3662-DC50-634F-A92E6C6BED00}"/>
              </a:ext>
            </a:extLst>
          </p:cNvPr>
          <p:cNvPicPr>
            <a:picLocks noChangeAspect="1"/>
          </p:cNvPicPr>
          <p:nvPr userDrawn="1"/>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p:blipFill>
        <p:spPr>
          <a:xfrm rot="16200000" flipH="1">
            <a:off x="0" y="0"/>
            <a:ext cx="4572001" cy="4572001"/>
          </a:xfrm>
          <a:prstGeom prst="rect">
            <a:avLst/>
          </a:prstGeom>
        </p:spPr>
      </p:pic>
      <p:pic>
        <p:nvPicPr>
          <p:cNvPr id="9" name="Graphic 8" descr="An organic corner shape">
            <a:extLst>
              <a:ext uri="{FF2B5EF4-FFF2-40B4-BE49-F238E27FC236}">
                <a16:creationId xmlns:a16="http://schemas.microsoft.com/office/drawing/2014/main" id="{74B70A3F-820B-1E99-3381-9FE1147C1D10}"/>
              </a:ext>
            </a:extLst>
          </p:cNvPr>
          <p:cNvPicPr>
            <a:picLocks noChangeAspect="1"/>
          </p:cNvPicPr>
          <p:nvPr userDrawn="1"/>
        </p:nvPicPr>
        <p:blipFill>
          <a:blip r:embed="rId18">
            <a:extLst>
              <a:ext uri="{28A0092B-C50C-407E-A947-70E740481C1C}">
                <a14:useLocalDpi xmlns:a14="http://schemas.microsoft.com/office/drawing/2010/main" val="0"/>
              </a:ext>
              <a:ext uri="{96DAC541-7B7A-43D3-8B79-37D633B846F1}">
                <asvg:svgBlip xmlns:asvg="http://schemas.microsoft.com/office/drawing/2016/SVG/main" r:embed="rId19"/>
              </a:ext>
            </a:extLst>
          </a:blip>
          <a:stretch>
            <a:fillRect/>
          </a:stretch>
        </p:blipFill>
        <p:spPr>
          <a:xfrm flipH="1">
            <a:off x="5197339" y="2920077"/>
            <a:ext cx="3947160" cy="3947160"/>
          </a:xfrm>
          <a:prstGeom prst="rect">
            <a:avLst/>
          </a:prstGeom>
        </p:spPr>
      </p:pic>
      <p:sp>
        <p:nvSpPr>
          <p:cNvPr id="2" name="Title Placeholder 1"/>
          <p:cNvSpPr>
            <a:spLocks noGrp="1"/>
          </p:cNvSpPr>
          <p:nvPr>
            <p:ph type="title"/>
          </p:nvPr>
        </p:nvSpPr>
        <p:spPr>
          <a:xfrm>
            <a:off x="628650" y="365127"/>
            <a:ext cx="7886700" cy="662396"/>
          </a:xfrm>
          <a:prstGeom prst="rect">
            <a:avLst/>
          </a:prstGeom>
          <a:effectLst/>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628650" y="1131216"/>
            <a:ext cx="7886700" cy="5045747"/>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3"/>
          </p:nvPr>
        </p:nvSpPr>
        <p:spPr>
          <a:xfrm>
            <a:off x="628649" y="6356351"/>
            <a:ext cx="6818525" cy="365125"/>
          </a:xfrm>
          <a:prstGeom prst="rect">
            <a:avLst/>
          </a:prstGeom>
          <a:noFill/>
        </p:spPr>
        <p:txBody>
          <a:bodyPr vert="horz" lIns="91440" tIns="45720" rIns="91440" bIns="45720" rtlCol="0" anchor="ctr"/>
          <a:lstStyle>
            <a:lvl1pPr algn="l">
              <a:defRPr sz="1800" spc="300">
                <a:solidFill>
                  <a:srgbClr val="002060"/>
                </a:solidFill>
                <a:latin typeface="Bahnschrift Condensed" panose="020B0502040204020203" pitchFamily="34" charset="0"/>
              </a:defRPr>
            </a:lvl1pPr>
          </a:lstStyle>
          <a:p>
            <a:r>
              <a:rPr lang="en-US" dirty="0"/>
              <a:t>Physics 305 - Computational Imaging</a:t>
            </a:r>
          </a:p>
        </p:txBody>
      </p:sp>
      <p:sp>
        <p:nvSpPr>
          <p:cNvPr id="6" name="Slide Number Placeholder 5"/>
          <p:cNvSpPr>
            <a:spLocks noGrp="1"/>
          </p:cNvSpPr>
          <p:nvPr>
            <p:ph type="sldNum" sz="quarter" idx="4"/>
          </p:nvPr>
        </p:nvSpPr>
        <p:spPr>
          <a:xfrm>
            <a:off x="7588576" y="6356351"/>
            <a:ext cx="926773" cy="365125"/>
          </a:xfrm>
          <a:prstGeom prst="rect">
            <a:avLst/>
          </a:prstGeom>
          <a:noFill/>
        </p:spPr>
        <p:txBody>
          <a:bodyPr vert="horz" lIns="91440" tIns="45720" rIns="91440" bIns="45720" rtlCol="0" anchor="ctr"/>
          <a:lstStyle>
            <a:lvl1pPr algn="r">
              <a:defRPr sz="1800" b="1" i="0" spc="300">
                <a:ln w="1270">
                  <a:solidFill>
                    <a:schemeClr val="tx1"/>
                  </a:solidFill>
                </a:ln>
                <a:solidFill>
                  <a:srgbClr val="FFC000"/>
                </a:solidFill>
                <a:effectLst/>
                <a:latin typeface="Bahnschrift" panose="020B0502040204020203" pitchFamily="34" charset="0"/>
              </a:defRPr>
            </a:lvl1pPr>
          </a:lstStyle>
          <a:p>
            <a:fld id="{8262CFD8-7A98-47E6-A2CC-B17DDA24BA0E}" type="slidenum">
              <a:rPr lang="en-US" smtClean="0"/>
              <a:pPr/>
              <a:t>‹#›</a:t>
            </a:fld>
            <a:endParaRPr lang="en-US" dirty="0"/>
          </a:p>
        </p:txBody>
      </p:sp>
      <p:pic>
        <p:nvPicPr>
          <p:cNvPr id="8" name="Graphic 7" descr="A robot with a raised arm">
            <a:extLst>
              <a:ext uri="{FF2B5EF4-FFF2-40B4-BE49-F238E27FC236}">
                <a16:creationId xmlns:a16="http://schemas.microsoft.com/office/drawing/2014/main" id="{E0362193-FC52-20CC-55CF-DB70E75ECADE}"/>
              </a:ext>
            </a:extLst>
          </p:cNvPr>
          <p:cNvPicPr>
            <a:picLocks noChangeAspect="1"/>
          </p:cNvPicPr>
          <p:nvPr userDrawn="1"/>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399660" y="4233645"/>
            <a:ext cx="3028482" cy="3028482"/>
          </a:xfrm>
          <a:prstGeom prst="rect">
            <a:avLst/>
          </a:prstGeom>
        </p:spPr>
      </p:pic>
    </p:spTree>
    <p:extLst>
      <p:ext uri="{BB962C8B-B14F-4D97-AF65-F5344CB8AC3E}">
        <p14:creationId xmlns:p14="http://schemas.microsoft.com/office/powerpoint/2010/main" val="2955905657"/>
      </p:ext>
    </p:extLst>
  </p:cSld>
  <p:clrMap bg1="lt1" tx1="dk1" bg2="lt2" tx2="dk2" accent1="accent1" accent2="accent2" accent3="accent3" accent4="accent4" accent5="accent5" accent6="accent6" hlink="hlink" folHlink="folHlink"/>
  <p:sldLayoutIdLst>
    <p:sldLayoutId id="2147483661" r:id="rId1"/>
    <p:sldLayoutId id="2147483672" r:id="rId2"/>
    <p:sldLayoutId id="2147483673" r:id="rId3"/>
    <p:sldLayoutId id="2147483662" r:id="rId4"/>
    <p:sldLayoutId id="2147483663" r:id="rId5"/>
    <p:sldLayoutId id="2147483664" r:id="rId6"/>
    <p:sldLayoutId id="2147483665" r:id="rId7"/>
    <p:sldLayoutId id="2147483666" r:id="rId8"/>
    <p:sldLayoutId id="2147483674" r:id="rId9"/>
    <p:sldLayoutId id="2147483667" r:id="rId10"/>
    <p:sldLayoutId id="2147483668" r:id="rId11"/>
    <p:sldLayoutId id="2147483669" r:id="rId12"/>
    <p:sldLayoutId id="2147483670" r:id="rId13"/>
    <p:sldLayoutId id="2147483671" r:id="rId14"/>
  </p:sldLayoutIdLst>
  <p:hf hdr="0" dt="0"/>
  <p:txStyles>
    <p:titleStyle>
      <a:lvl1pPr algn="l" defTabSz="914400" rtl="0" eaLnBrk="1" latinLnBrk="0" hangingPunct="1">
        <a:lnSpc>
          <a:spcPct val="90000"/>
        </a:lnSpc>
        <a:spcBef>
          <a:spcPct val="0"/>
        </a:spcBef>
        <a:buNone/>
        <a:defRPr sz="6000" kern="1200">
          <a:ln>
            <a:solidFill>
              <a:sysClr val="windowText" lastClr="000000"/>
            </a:solidFill>
          </a:ln>
          <a:solidFill>
            <a:srgbClr val="FFC000"/>
          </a:solidFill>
          <a:effectLst>
            <a:outerShdw dist="38100" dir="8100000" algn="tr" rotWithShape="0">
              <a:srgbClr val="002060"/>
            </a:outerShdw>
          </a:effectLst>
          <a:latin typeface="Bahnschrift SemiBold Condensed" panose="020B0502040204020203" pitchFamily="34" charset="0"/>
          <a:ea typeface="+mj-ea"/>
          <a:cs typeface="+mj-cs"/>
        </a:defRPr>
      </a:lvl1pPr>
    </p:titleStyle>
    <p:bodyStyle>
      <a:lvl1pPr marL="228600" indent="-228600" algn="l" defTabSz="914400" rtl="0" eaLnBrk="1" latinLnBrk="0" hangingPunct="1">
        <a:lnSpc>
          <a:spcPct val="100000"/>
        </a:lnSpc>
        <a:spcBef>
          <a:spcPts val="0"/>
        </a:spcBef>
        <a:spcAft>
          <a:spcPts val="0"/>
        </a:spcAft>
        <a:buClr>
          <a:srgbClr val="FFC000"/>
        </a:buClr>
        <a:buFont typeface="Wingdings" panose="05000000000000000000" pitchFamily="2" charset="2"/>
        <a:buChar char="§"/>
        <a:defRPr sz="2800" b="0" i="0" kern="1200" spc="100" baseline="0">
          <a:solidFill>
            <a:schemeClr val="tx1"/>
          </a:solidFill>
          <a:latin typeface="Bahnschrift SemiLight" panose="020B0502040204020203" pitchFamily="34" charset="0"/>
          <a:ea typeface="+mn-ea"/>
          <a:cs typeface="+mn-cs"/>
        </a:defRPr>
      </a:lvl1pPr>
      <a:lvl2pPr marL="685800" indent="-228600" algn="l" defTabSz="914400" rtl="0" eaLnBrk="1" latinLnBrk="0" hangingPunct="1">
        <a:lnSpc>
          <a:spcPct val="100000"/>
        </a:lnSpc>
        <a:spcBef>
          <a:spcPts val="0"/>
        </a:spcBef>
        <a:spcAft>
          <a:spcPts val="0"/>
        </a:spcAft>
        <a:buClr>
          <a:srgbClr val="FFC000"/>
        </a:buClr>
        <a:buFont typeface="Wingdings" panose="05000000000000000000" pitchFamily="2" charset="2"/>
        <a:buChar char="§"/>
        <a:defRPr sz="2400" b="0" i="0" kern="1200" spc="100" baseline="0">
          <a:solidFill>
            <a:schemeClr val="tx1"/>
          </a:solidFill>
          <a:latin typeface="Bahnschrift SemiLight" panose="020B0502040204020203" pitchFamily="34" charset="0"/>
          <a:ea typeface="+mn-ea"/>
          <a:cs typeface="+mn-cs"/>
        </a:defRPr>
      </a:lvl2pPr>
      <a:lvl3pPr marL="1143000" indent="-228600" algn="l" defTabSz="914400" rtl="0" eaLnBrk="1" latinLnBrk="0" hangingPunct="1">
        <a:lnSpc>
          <a:spcPct val="100000"/>
        </a:lnSpc>
        <a:spcBef>
          <a:spcPts val="0"/>
        </a:spcBef>
        <a:spcAft>
          <a:spcPts val="0"/>
        </a:spcAft>
        <a:buClr>
          <a:srgbClr val="FFC000"/>
        </a:buClr>
        <a:buFont typeface="Wingdings" panose="05000000000000000000" pitchFamily="2" charset="2"/>
        <a:buChar char="§"/>
        <a:defRPr sz="2000" b="0" i="0" kern="1200" spc="100" baseline="0">
          <a:solidFill>
            <a:schemeClr val="tx1"/>
          </a:solidFill>
          <a:latin typeface="Bahnschrift SemiLight" panose="020B0502040204020203" pitchFamily="34" charset="0"/>
          <a:ea typeface="+mn-ea"/>
          <a:cs typeface="+mn-cs"/>
        </a:defRPr>
      </a:lvl3pPr>
      <a:lvl4pPr marL="1600200" indent="-228600" algn="l" defTabSz="914400" rtl="0" eaLnBrk="1" latinLnBrk="0" hangingPunct="1">
        <a:lnSpc>
          <a:spcPct val="100000"/>
        </a:lnSpc>
        <a:spcBef>
          <a:spcPts val="0"/>
        </a:spcBef>
        <a:spcAft>
          <a:spcPts val="0"/>
        </a:spcAft>
        <a:buClr>
          <a:srgbClr val="FFC000"/>
        </a:buClr>
        <a:buFont typeface="Wingdings" panose="05000000000000000000" pitchFamily="2" charset="2"/>
        <a:buChar char="§"/>
        <a:defRPr sz="1800" b="0" i="0" kern="1200" spc="100" baseline="0">
          <a:solidFill>
            <a:schemeClr val="tx1"/>
          </a:solidFill>
          <a:latin typeface="Bahnschrift SemiLight" panose="020B0502040204020203" pitchFamily="34" charset="0"/>
          <a:ea typeface="+mn-ea"/>
          <a:cs typeface="+mn-cs"/>
        </a:defRPr>
      </a:lvl4pPr>
      <a:lvl5pPr marL="2057400" indent="-228600" algn="l" defTabSz="914400" rtl="0" eaLnBrk="1" latinLnBrk="0" hangingPunct="1">
        <a:lnSpc>
          <a:spcPct val="100000"/>
        </a:lnSpc>
        <a:spcBef>
          <a:spcPts val="0"/>
        </a:spcBef>
        <a:spcAft>
          <a:spcPts val="0"/>
        </a:spcAft>
        <a:buClr>
          <a:srgbClr val="FFC000"/>
        </a:buClr>
        <a:buFont typeface="Wingdings" panose="05000000000000000000" pitchFamily="2" charset="2"/>
        <a:buChar char="§"/>
        <a:defRPr sz="1800" b="0" i="0" kern="1200" spc="100" baseline="0">
          <a:solidFill>
            <a:schemeClr val="tx1"/>
          </a:solidFill>
          <a:latin typeface="Bahnschrift SemiLight" panose="020B05020402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hyperlink" Target="https://github.com/reneprincipejr/Physics-301/blob/main/01%20Color%20Segmentation/Activity%201%20-%20Color%20Segmentation.ipynb" TargetMode="External"/><Relationship Id="rId7" Type="http://schemas.openxmlformats.org/officeDocument/2006/relationships/diagramQuickStyle" Target="../diagrams/quickStyle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hyperlink" Target="https://drive.google.com/file/d/10yAmcNsyWs8dfkm6fHbPrnsFiF5YHBX9/view?usp=sharing" TargetMode="External"/><Relationship Id="rId9" Type="http://schemas.microsoft.com/office/2007/relationships/diagramDrawing" Target="../diagrams/drawing1.xml"/></Relationships>
</file>

<file path=ppt/slides/_rels/slide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4.xml"/><Relationship Id="rId1" Type="http://schemas.openxmlformats.org/officeDocument/2006/relationships/slideLayout" Target="../slideLayouts/slideLayout8.xml"/><Relationship Id="rId4" Type="http://schemas.openxmlformats.org/officeDocument/2006/relationships/image" Target="../media/image41.png"/></Relationships>
</file>

<file path=ppt/slides/_rels/slide8.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DE850-6026-CA65-780B-7F590AB2C0C5}"/>
              </a:ext>
            </a:extLst>
          </p:cNvPr>
          <p:cNvSpPr>
            <a:spLocks noGrp="1"/>
          </p:cNvSpPr>
          <p:nvPr>
            <p:ph type="ctrTitle" idx="4294967295"/>
          </p:nvPr>
        </p:nvSpPr>
        <p:spPr>
          <a:xfrm>
            <a:off x="685800" y="1122363"/>
            <a:ext cx="7772400" cy="2387600"/>
          </a:xfrm>
        </p:spPr>
        <p:txBody>
          <a:bodyPr/>
          <a:lstStyle/>
          <a:p>
            <a:r>
              <a:rPr lang="en-US" dirty="0"/>
              <a:t> </a:t>
            </a:r>
          </a:p>
        </p:txBody>
      </p:sp>
      <p:sp>
        <p:nvSpPr>
          <p:cNvPr id="3" name="Subtitle 2">
            <a:extLst>
              <a:ext uri="{FF2B5EF4-FFF2-40B4-BE49-F238E27FC236}">
                <a16:creationId xmlns:a16="http://schemas.microsoft.com/office/drawing/2014/main" id="{8FFE78E9-2F63-B49B-3DE7-AE8969DDF59D}"/>
              </a:ext>
            </a:extLst>
          </p:cNvPr>
          <p:cNvSpPr>
            <a:spLocks noGrp="1"/>
          </p:cNvSpPr>
          <p:nvPr>
            <p:ph type="subTitle" idx="4294967295"/>
          </p:nvPr>
        </p:nvSpPr>
        <p:spPr>
          <a:xfrm>
            <a:off x="1143000" y="3602038"/>
            <a:ext cx="6858000" cy="1655762"/>
          </a:xfrm>
        </p:spPr>
        <p:txBody>
          <a:bodyPr/>
          <a:lstStyle/>
          <a:p>
            <a:pPr marL="0" indent="0">
              <a:buNone/>
            </a:pPr>
            <a:r>
              <a:rPr lang="en-US" dirty="0"/>
              <a:t> </a:t>
            </a:r>
          </a:p>
        </p:txBody>
      </p:sp>
    </p:spTree>
    <p:extLst>
      <p:ext uri="{BB962C8B-B14F-4D97-AF65-F5344CB8AC3E}">
        <p14:creationId xmlns:p14="http://schemas.microsoft.com/office/powerpoint/2010/main" val="5383865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0D77229D-0E37-1D7E-8A70-500B5FDDE3C8}"/>
              </a:ext>
            </a:extLst>
          </p:cNvPr>
          <p:cNvSpPr>
            <a:spLocks noGrp="1"/>
          </p:cNvSpPr>
          <p:nvPr>
            <p:ph type="ftr" sz="quarter" idx="11"/>
          </p:nvPr>
        </p:nvSpPr>
        <p:spPr/>
        <p:txBody>
          <a:bodyPr/>
          <a:lstStyle/>
          <a:p>
            <a:r>
              <a:rPr lang="en-US"/>
              <a:t>Physics 305 - Computational Imaging</a:t>
            </a:r>
            <a:endParaRPr lang="en-US" dirty="0"/>
          </a:p>
        </p:txBody>
      </p:sp>
      <p:sp>
        <p:nvSpPr>
          <p:cNvPr id="3" name="Title 2">
            <a:extLst>
              <a:ext uri="{FF2B5EF4-FFF2-40B4-BE49-F238E27FC236}">
                <a16:creationId xmlns:a16="http://schemas.microsoft.com/office/drawing/2014/main" id="{490E6390-4920-0478-AFE9-901952AA1E0E}"/>
              </a:ext>
            </a:extLst>
          </p:cNvPr>
          <p:cNvSpPr>
            <a:spLocks noGrp="1"/>
          </p:cNvSpPr>
          <p:nvPr>
            <p:ph type="title"/>
          </p:nvPr>
        </p:nvSpPr>
        <p:spPr/>
        <p:txBody>
          <a:bodyPr/>
          <a:lstStyle/>
          <a:p>
            <a:r>
              <a:rPr lang="en-US" dirty="0"/>
              <a:t>MRI Images</a:t>
            </a:r>
          </a:p>
        </p:txBody>
      </p:sp>
      <p:sp>
        <p:nvSpPr>
          <p:cNvPr id="8" name="Content Placeholder 7">
            <a:extLst>
              <a:ext uri="{FF2B5EF4-FFF2-40B4-BE49-F238E27FC236}">
                <a16:creationId xmlns:a16="http://schemas.microsoft.com/office/drawing/2014/main" id="{75DE1E95-4F8C-8436-7C03-8FDB9FD312C4}"/>
              </a:ext>
            </a:extLst>
          </p:cNvPr>
          <p:cNvSpPr>
            <a:spLocks noGrp="1"/>
          </p:cNvSpPr>
          <p:nvPr>
            <p:ph idx="1"/>
          </p:nvPr>
        </p:nvSpPr>
        <p:spPr/>
        <p:txBody>
          <a:bodyPr>
            <a:normAutofit/>
          </a:bodyPr>
          <a:lstStyle/>
          <a:p>
            <a:pPr marL="0" indent="0">
              <a:buNone/>
            </a:pPr>
            <a:r>
              <a:rPr lang="en-US" sz="2000" dirty="0"/>
              <a:t>Through sinograms, structures like cross-sectional of the brain are imaged. Shown below are the the sample MRI images recovered using a CT device at successive heights. In this part, we will attempt to visualize these MRI images in 3D.</a:t>
            </a:r>
          </a:p>
          <a:p>
            <a:pPr marL="0" indent="0">
              <a:buNone/>
            </a:pPr>
            <a:endParaRPr lang="en-US" sz="2000" dirty="0"/>
          </a:p>
          <a:p>
            <a:pPr marL="0" indent="0">
              <a:buNone/>
            </a:pPr>
            <a:endParaRPr lang="en-US" sz="2000" dirty="0"/>
          </a:p>
        </p:txBody>
      </p:sp>
      <p:sp>
        <p:nvSpPr>
          <p:cNvPr id="5" name="Slide Number Placeholder 4">
            <a:extLst>
              <a:ext uri="{FF2B5EF4-FFF2-40B4-BE49-F238E27FC236}">
                <a16:creationId xmlns:a16="http://schemas.microsoft.com/office/drawing/2014/main" id="{A2D2BD2A-C993-ACEB-0AB5-40A379E2AD3F}"/>
              </a:ext>
            </a:extLst>
          </p:cNvPr>
          <p:cNvSpPr>
            <a:spLocks noGrp="1"/>
          </p:cNvSpPr>
          <p:nvPr>
            <p:ph type="sldNum" sz="quarter" idx="12"/>
          </p:nvPr>
        </p:nvSpPr>
        <p:spPr/>
        <p:txBody>
          <a:bodyPr/>
          <a:lstStyle/>
          <a:p>
            <a:fld id="{8262CFD8-7A98-47E6-A2CC-B17DDA24BA0E}" type="slidenum">
              <a:rPr lang="en-US" smtClean="0"/>
              <a:t>10</a:t>
            </a:fld>
            <a:endParaRPr lang="en-US"/>
          </a:p>
        </p:txBody>
      </p:sp>
      <p:sp>
        <p:nvSpPr>
          <p:cNvPr id="7" name="AutoShape 2">
            <a:extLst>
              <a:ext uri="{FF2B5EF4-FFF2-40B4-BE49-F238E27FC236}">
                <a16:creationId xmlns:a16="http://schemas.microsoft.com/office/drawing/2014/main" id="{6DAE70B1-6806-2280-0328-2312EB63DB13}"/>
              </a:ext>
            </a:extLst>
          </p:cNvPr>
          <p:cNvSpPr>
            <a:spLocks noChangeAspect="1" noChangeArrowheads="1"/>
          </p:cNvSpPr>
          <p:nvPr/>
        </p:nvSpPr>
        <p:spPr bwMode="auto">
          <a:xfrm>
            <a:off x="1143000" y="0"/>
            <a:ext cx="6858000" cy="6858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32" name="Picture 8">
            <a:extLst>
              <a:ext uri="{FF2B5EF4-FFF2-40B4-BE49-F238E27FC236}">
                <a16:creationId xmlns:a16="http://schemas.microsoft.com/office/drawing/2014/main" id="{D5C401E8-88A1-493D-C40F-B4C09738D8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656840"/>
            <a:ext cx="9144000" cy="33258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288038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8C0F429D-0782-4F73-0BEF-7C7A8F75F74D}"/>
              </a:ext>
            </a:extLst>
          </p:cNvPr>
          <p:cNvSpPr>
            <a:spLocks noGrp="1"/>
          </p:cNvSpPr>
          <p:nvPr>
            <p:ph type="ftr" sz="quarter" idx="11"/>
          </p:nvPr>
        </p:nvSpPr>
        <p:spPr/>
        <p:txBody>
          <a:bodyPr/>
          <a:lstStyle/>
          <a:p>
            <a:r>
              <a:rPr lang="en-US"/>
              <a:t>Physics 305 - Computational Imaging</a:t>
            </a:r>
            <a:endParaRPr lang="en-US" dirty="0"/>
          </a:p>
        </p:txBody>
      </p:sp>
      <p:sp>
        <p:nvSpPr>
          <p:cNvPr id="3" name="Title 2">
            <a:extLst>
              <a:ext uri="{FF2B5EF4-FFF2-40B4-BE49-F238E27FC236}">
                <a16:creationId xmlns:a16="http://schemas.microsoft.com/office/drawing/2014/main" id="{9F41588C-3AF2-1412-0037-EB6140801168}"/>
              </a:ext>
            </a:extLst>
          </p:cNvPr>
          <p:cNvSpPr>
            <a:spLocks noGrp="1"/>
          </p:cNvSpPr>
          <p:nvPr>
            <p:ph type="title"/>
          </p:nvPr>
        </p:nvSpPr>
        <p:spPr/>
        <p:txBody>
          <a:bodyPr/>
          <a:lstStyle/>
          <a:p>
            <a:r>
              <a:rPr lang="en-US" dirty="0"/>
              <a:t>3D Contours</a:t>
            </a:r>
          </a:p>
        </p:txBody>
      </p:sp>
      <p:sp>
        <p:nvSpPr>
          <p:cNvPr id="4" name="Content Placeholder 3">
            <a:extLst>
              <a:ext uri="{FF2B5EF4-FFF2-40B4-BE49-F238E27FC236}">
                <a16:creationId xmlns:a16="http://schemas.microsoft.com/office/drawing/2014/main" id="{312F3C44-19F4-9C96-927A-6D4CF654E3BD}"/>
              </a:ext>
            </a:extLst>
          </p:cNvPr>
          <p:cNvSpPr>
            <a:spLocks noGrp="1"/>
          </p:cNvSpPr>
          <p:nvPr>
            <p:ph idx="1"/>
          </p:nvPr>
        </p:nvSpPr>
        <p:spPr/>
        <p:txBody>
          <a:bodyPr/>
          <a:lstStyle/>
          <a:p>
            <a:endParaRPr lang="en-US"/>
          </a:p>
        </p:txBody>
      </p:sp>
      <p:sp>
        <p:nvSpPr>
          <p:cNvPr id="5" name="Slide Number Placeholder 4">
            <a:extLst>
              <a:ext uri="{FF2B5EF4-FFF2-40B4-BE49-F238E27FC236}">
                <a16:creationId xmlns:a16="http://schemas.microsoft.com/office/drawing/2014/main" id="{05988062-803B-229A-52EE-E0EF26C887C6}"/>
              </a:ext>
            </a:extLst>
          </p:cNvPr>
          <p:cNvSpPr>
            <a:spLocks noGrp="1"/>
          </p:cNvSpPr>
          <p:nvPr>
            <p:ph type="sldNum" sz="quarter" idx="12"/>
          </p:nvPr>
        </p:nvSpPr>
        <p:spPr/>
        <p:txBody>
          <a:bodyPr/>
          <a:lstStyle/>
          <a:p>
            <a:fld id="{8262CFD8-7A98-47E6-A2CC-B17DDA24BA0E}" type="slidenum">
              <a:rPr lang="en-US" smtClean="0"/>
              <a:t>11</a:t>
            </a:fld>
            <a:endParaRPr lang="en-US"/>
          </a:p>
        </p:txBody>
      </p:sp>
      <p:pic>
        <p:nvPicPr>
          <p:cNvPr id="6" name="Picture 5">
            <a:extLst>
              <a:ext uri="{FF2B5EF4-FFF2-40B4-BE49-F238E27FC236}">
                <a16:creationId xmlns:a16="http://schemas.microsoft.com/office/drawing/2014/main" id="{D1D69270-8844-4AE2-B456-6E6647160150}"/>
              </a:ext>
            </a:extLst>
          </p:cNvPr>
          <p:cNvPicPr>
            <a:picLocks noChangeAspect="1"/>
          </p:cNvPicPr>
          <p:nvPr/>
        </p:nvPicPr>
        <p:blipFill>
          <a:blip r:embed="rId2"/>
          <a:stretch>
            <a:fillRect/>
          </a:stretch>
        </p:blipFill>
        <p:spPr>
          <a:xfrm>
            <a:off x="69562" y="1027364"/>
            <a:ext cx="4572000" cy="5329146"/>
          </a:xfrm>
          <a:prstGeom prst="rect">
            <a:avLst/>
          </a:prstGeom>
        </p:spPr>
      </p:pic>
      <p:pic>
        <p:nvPicPr>
          <p:cNvPr id="8" name="Picture 7">
            <a:extLst>
              <a:ext uri="{FF2B5EF4-FFF2-40B4-BE49-F238E27FC236}">
                <a16:creationId xmlns:a16="http://schemas.microsoft.com/office/drawing/2014/main" id="{B1C6B55A-ACC6-F34B-9A37-ABD74B5AD5ED}"/>
              </a:ext>
            </a:extLst>
          </p:cNvPr>
          <p:cNvPicPr>
            <a:picLocks noChangeAspect="1"/>
          </p:cNvPicPr>
          <p:nvPr/>
        </p:nvPicPr>
        <p:blipFill>
          <a:blip r:embed="rId3"/>
          <a:stretch>
            <a:fillRect/>
          </a:stretch>
        </p:blipFill>
        <p:spPr>
          <a:xfrm>
            <a:off x="4502437" y="0"/>
            <a:ext cx="4572000" cy="5171029"/>
          </a:xfrm>
          <a:prstGeom prst="rect">
            <a:avLst/>
          </a:prstGeom>
        </p:spPr>
      </p:pic>
    </p:spTree>
    <p:extLst>
      <p:ext uri="{BB962C8B-B14F-4D97-AF65-F5344CB8AC3E}">
        <p14:creationId xmlns:p14="http://schemas.microsoft.com/office/powerpoint/2010/main" val="40434323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397FB7D9-CC02-D2B2-44CD-B236FB3D10A1}"/>
              </a:ext>
            </a:extLst>
          </p:cNvPr>
          <p:cNvSpPr>
            <a:spLocks noGrp="1"/>
          </p:cNvSpPr>
          <p:nvPr>
            <p:ph type="ftr" sz="quarter" idx="11"/>
          </p:nvPr>
        </p:nvSpPr>
        <p:spPr/>
        <p:txBody>
          <a:bodyPr/>
          <a:lstStyle/>
          <a:p>
            <a:r>
              <a:rPr lang="en-US"/>
              <a:t>Physics 305 - Computational Imaging</a:t>
            </a:r>
            <a:endParaRPr lang="en-US" dirty="0"/>
          </a:p>
        </p:txBody>
      </p:sp>
      <p:sp>
        <p:nvSpPr>
          <p:cNvPr id="3" name="Title 2">
            <a:extLst>
              <a:ext uri="{FF2B5EF4-FFF2-40B4-BE49-F238E27FC236}">
                <a16:creationId xmlns:a16="http://schemas.microsoft.com/office/drawing/2014/main" id="{C689D43E-F2A3-955F-3802-F8B5FEA92104}"/>
              </a:ext>
            </a:extLst>
          </p:cNvPr>
          <p:cNvSpPr>
            <a:spLocks noGrp="1"/>
          </p:cNvSpPr>
          <p:nvPr>
            <p:ph type="title"/>
          </p:nvPr>
        </p:nvSpPr>
        <p:spPr/>
        <p:txBody>
          <a:bodyPr/>
          <a:lstStyle/>
          <a:p>
            <a:r>
              <a:rPr lang="en-US" dirty="0"/>
              <a:t>Stacking</a:t>
            </a:r>
          </a:p>
        </p:txBody>
      </p:sp>
      <p:sp>
        <p:nvSpPr>
          <p:cNvPr id="4" name="Content Placeholder 3">
            <a:extLst>
              <a:ext uri="{FF2B5EF4-FFF2-40B4-BE49-F238E27FC236}">
                <a16:creationId xmlns:a16="http://schemas.microsoft.com/office/drawing/2014/main" id="{B23E6837-88C2-3DCE-7E5B-934935849987}"/>
              </a:ext>
            </a:extLst>
          </p:cNvPr>
          <p:cNvSpPr>
            <a:spLocks noGrp="1"/>
          </p:cNvSpPr>
          <p:nvPr>
            <p:ph idx="1"/>
          </p:nvPr>
        </p:nvSpPr>
        <p:spPr/>
        <p:txBody>
          <a:bodyPr/>
          <a:lstStyle/>
          <a:p>
            <a:endParaRPr lang="en-US"/>
          </a:p>
        </p:txBody>
      </p:sp>
      <p:sp>
        <p:nvSpPr>
          <p:cNvPr id="5" name="Slide Number Placeholder 4">
            <a:extLst>
              <a:ext uri="{FF2B5EF4-FFF2-40B4-BE49-F238E27FC236}">
                <a16:creationId xmlns:a16="http://schemas.microsoft.com/office/drawing/2014/main" id="{345796BB-CD11-68A9-904C-A609C808024B}"/>
              </a:ext>
            </a:extLst>
          </p:cNvPr>
          <p:cNvSpPr>
            <a:spLocks noGrp="1"/>
          </p:cNvSpPr>
          <p:nvPr>
            <p:ph type="sldNum" sz="quarter" idx="12"/>
          </p:nvPr>
        </p:nvSpPr>
        <p:spPr/>
        <p:txBody>
          <a:bodyPr/>
          <a:lstStyle/>
          <a:p>
            <a:fld id="{8262CFD8-7A98-47E6-A2CC-B17DDA24BA0E}" type="slidenum">
              <a:rPr lang="en-US" smtClean="0"/>
              <a:t>12</a:t>
            </a:fld>
            <a:endParaRPr lang="en-US"/>
          </a:p>
        </p:txBody>
      </p:sp>
      <p:pic>
        <p:nvPicPr>
          <p:cNvPr id="8" name="Picture 7">
            <a:extLst>
              <a:ext uri="{FF2B5EF4-FFF2-40B4-BE49-F238E27FC236}">
                <a16:creationId xmlns:a16="http://schemas.microsoft.com/office/drawing/2014/main" id="{6F192C0B-910D-5EB4-6F1C-40E0A1498248}"/>
              </a:ext>
            </a:extLst>
          </p:cNvPr>
          <p:cNvPicPr>
            <a:picLocks noChangeAspect="1"/>
          </p:cNvPicPr>
          <p:nvPr/>
        </p:nvPicPr>
        <p:blipFill>
          <a:blip r:embed="rId2"/>
          <a:stretch>
            <a:fillRect/>
          </a:stretch>
        </p:blipFill>
        <p:spPr>
          <a:xfrm>
            <a:off x="0" y="1206911"/>
            <a:ext cx="4572000" cy="4556098"/>
          </a:xfrm>
          <a:prstGeom prst="rect">
            <a:avLst/>
          </a:prstGeom>
        </p:spPr>
      </p:pic>
      <p:pic>
        <p:nvPicPr>
          <p:cNvPr id="9" name="Picture 8">
            <a:extLst>
              <a:ext uri="{FF2B5EF4-FFF2-40B4-BE49-F238E27FC236}">
                <a16:creationId xmlns:a16="http://schemas.microsoft.com/office/drawing/2014/main" id="{EF6B1942-367E-5697-4514-B30FEB7489E7}"/>
              </a:ext>
            </a:extLst>
          </p:cNvPr>
          <p:cNvPicPr>
            <a:picLocks noChangeAspect="1"/>
          </p:cNvPicPr>
          <p:nvPr/>
        </p:nvPicPr>
        <p:blipFill>
          <a:blip r:embed="rId3"/>
          <a:stretch>
            <a:fillRect/>
          </a:stretch>
        </p:blipFill>
        <p:spPr>
          <a:xfrm>
            <a:off x="4572000" y="0"/>
            <a:ext cx="4572000" cy="5235677"/>
          </a:xfrm>
          <a:prstGeom prst="rect">
            <a:avLst/>
          </a:prstGeom>
        </p:spPr>
      </p:pic>
    </p:spTree>
    <p:extLst>
      <p:ext uri="{BB962C8B-B14F-4D97-AF65-F5344CB8AC3E}">
        <p14:creationId xmlns:p14="http://schemas.microsoft.com/office/powerpoint/2010/main" val="9142250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56483B3-727B-6750-9ED6-B2F4881BD404}"/>
              </a:ext>
            </a:extLst>
          </p:cNvPr>
          <p:cNvSpPr>
            <a:spLocks noGrp="1"/>
          </p:cNvSpPr>
          <p:nvPr>
            <p:ph type="body" idx="1"/>
          </p:nvPr>
        </p:nvSpPr>
        <p:spPr/>
        <p:txBody>
          <a:bodyPr>
            <a:noAutofit/>
          </a:bodyPr>
          <a:lstStyle/>
          <a:p>
            <a:pPr marL="98583" indent="457200">
              <a:spcBef>
                <a:spcPts val="0"/>
              </a:spcBef>
              <a:buNone/>
            </a:pPr>
            <a:r>
              <a:rPr lang="en-US" sz="1600" dirty="0"/>
              <a:t>This activity and the last made me appreciate the elegant power of Fourier transforms. Convolution and correlation concepts using FFT were used and in the end, I demonstrated how spatial super-resolution can be achieved by exploiting the frequency space alone. I have elaborated the parameter effects in the generated FFT correlation maps, applied thresholding and centroid detection techniques, with the end goal of localizing the peaks and super-resolving the image. I counterchecked these results to my classmate’s implementation of individual and multivariate gaussian expectation maximization. </a:t>
            </a:r>
          </a:p>
          <a:p>
            <a:pPr marL="98583" indent="457200">
              <a:spcBef>
                <a:spcPts val="0"/>
              </a:spcBef>
              <a:buNone/>
            </a:pPr>
            <a:r>
              <a:rPr lang="en-US" sz="1600" dirty="0"/>
              <a:t>With that said, I’d give myself a score of </a:t>
            </a:r>
            <a:r>
              <a:rPr lang="en-US" sz="2400" dirty="0">
                <a:highlight>
                  <a:srgbClr val="FFEE9E"/>
                </a:highlight>
                <a:latin typeface="Bahnschrift SemiBold" panose="020B0502040204020203" pitchFamily="34" charset="0"/>
              </a:rPr>
              <a:t>105/100.</a:t>
            </a:r>
            <a:endParaRPr lang="en-US" sz="1600" dirty="0">
              <a:highlight>
                <a:srgbClr val="FFEE9E"/>
              </a:highlight>
              <a:latin typeface="Bahnschrift SemiBold" panose="020B0502040204020203" pitchFamily="34" charset="0"/>
            </a:endParaRPr>
          </a:p>
        </p:txBody>
      </p:sp>
      <p:sp>
        <p:nvSpPr>
          <p:cNvPr id="3" name="Title 2">
            <a:extLst>
              <a:ext uri="{FF2B5EF4-FFF2-40B4-BE49-F238E27FC236}">
                <a16:creationId xmlns:a16="http://schemas.microsoft.com/office/drawing/2014/main" id="{EF5EA2E9-543C-5772-1879-751B1BAA6A2E}"/>
              </a:ext>
            </a:extLst>
          </p:cNvPr>
          <p:cNvSpPr>
            <a:spLocks noGrp="1"/>
          </p:cNvSpPr>
          <p:nvPr>
            <p:ph type="title"/>
          </p:nvPr>
        </p:nvSpPr>
        <p:spPr/>
        <p:txBody>
          <a:bodyPr/>
          <a:lstStyle/>
          <a:p>
            <a:r>
              <a:rPr lang="en-US" dirty="0"/>
              <a:t>	reflection</a:t>
            </a:r>
          </a:p>
        </p:txBody>
      </p:sp>
      <p:sp>
        <p:nvSpPr>
          <p:cNvPr id="4" name="Footer Placeholder 3">
            <a:extLst>
              <a:ext uri="{FF2B5EF4-FFF2-40B4-BE49-F238E27FC236}">
                <a16:creationId xmlns:a16="http://schemas.microsoft.com/office/drawing/2014/main" id="{E462F082-5F9E-BA92-CF27-85284CDAA079}"/>
              </a:ext>
            </a:extLst>
          </p:cNvPr>
          <p:cNvSpPr>
            <a:spLocks noGrp="1"/>
          </p:cNvSpPr>
          <p:nvPr>
            <p:ph type="ftr" sz="quarter" idx="3"/>
          </p:nvPr>
        </p:nvSpPr>
        <p:spPr/>
        <p:txBody>
          <a:bodyPr/>
          <a:lstStyle/>
          <a:p>
            <a:r>
              <a:rPr lang="en-US"/>
              <a:t>Physics 305 - Computational Imaging</a:t>
            </a:r>
            <a:endParaRPr lang="en-US" dirty="0"/>
          </a:p>
        </p:txBody>
      </p:sp>
      <p:sp>
        <p:nvSpPr>
          <p:cNvPr id="5" name="Slide Number Placeholder 4">
            <a:extLst>
              <a:ext uri="{FF2B5EF4-FFF2-40B4-BE49-F238E27FC236}">
                <a16:creationId xmlns:a16="http://schemas.microsoft.com/office/drawing/2014/main" id="{E59FD54D-8B8D-B294-4630-7806F2DCBE31}"/>
              </a:ext>
            </a:extLst>
          </p:cNvPr>
          <p:cNvSpPr>
            <a:spLocks noGrp="1"/>
          </p:cNvSpPr>
          <p:nvPr>
            <p:ph type="sldNum" sz="quarter" idx="4"/>
          </p:nvPr>
        </p:nvSpPr>
        <p:spPr/>
        <p:txBody>
          <a:bodyPr/>
          <a:lstStyle/>
          <a:p>
            <a:fld id="{8262CFD8-7A98-47E6-A2CC-B17DDA24BA0E}" type="slidenum">
              <a:rPr lang="en-US" smtClean="0"/>
              <a:pPr/>
              <a:t>13</a:t>
            </a:fld>
            <a:endParaRPr lang="en-US"/>
          </a:p>
        </p:txBody>
      </p:sp>
      <p:sp>
        <p:nvSpPr>
          <p:cNvPr id="6" name="Text Placeholder 5">
            <a:extLst>
              <a:ext uri="{FF2B5EF4-FFF2-40B4-BE49-F238E27FC236}">
                <a16:creationId xmlns:a16="http://schemas.microsoft.com/office/drawing/2014/main" id="{1325DC06-CF2F-26E1-794C-D4FBA1291416}"/>
              </a:ext>
            </a:extLst>
          </p:cNvPr>
          <p:cNvSpPr>
            <a:spLocks noGrp="1"/>
          </p:cNvSpPr>
          <p:nvPr>
            <p:ph type="body" idx="10"/>
          </p:nvPr>
        </p:nvSpPr>
        <p:spPr/>
        <p:txBody>
          <a:bodyPr/>
          <a:lstStyle/>
          <a:p>
            <a:pPr>
              <a:lnSpc>
                <a:spcPct val="100000"/>
              </a:lnSpc>
            </a:pPr>
            <a:r>
              <a:rPr lang="en-US" dirty="0"/>
              <a:t>[1] M. Soriano, Physics 305 – The Radon Transform, (2023).</a:t>
            </a:r>
          </a:p>
          <a:p>
            <a:r>
              <a:rPr lang="en-US" dirty="0"/>
              <a:t>[2] M. Soriano, Physics 305 – Volume Visualization, (2023).</a:t>
            </a:r>
          </a:p>
          <a:p>
            <a:pPr marL="98583" indent="0">
              <a:lnSpc>
                <a:spcPct val="100000"/>
              </a:lnSpc>
              <a:buNone/>
            </a:pPr>
            <a:endParaRPr lang="en-US" dirty="0"/>
          </a:p>
        </p:txBody>
      </p:sp>
    </p:spTree>
    <p:extLst>
      <p:ext uri="{BB962C8B-B14F-4D97-AF65-F5344CB8AC3E}">
        <p14:creationId xmlns:p14="http://schemas.microsoft.com/office/powerpoint/2010/main" val="3500468098"/>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D98B02D-F7B1-CACE-01EA-155A5FE35C49}"/>
              </a:ext>
            </a:extLst>
          </p:cNvPr>
          <p:cNvSpPr>
            <a:spLocks noGrp="1"/>
          </p:cNvSpPr>
          <p:nvPr>
            <p:ph type="title"/>
          </p:nvPr>
        </p:nvSpPr>
        <p:spPr/>
        <p:txBody>
          <a:bodyPr/>
          <a:lstStyle/>
          <a:p>
            <a:r>
              <a:rPr lang="en-US" dirty="0"/>
              <a:t>	 objectives</a:t>
            </a:r>
          </a:p>
        </p:txBody>
      </p:sp>
      <p:sp>
        <p:nvSpPr>
          <p:cNvPr id="2" name="Footer Placeholder 1">
            <a:extLst>
              <a:ext uri="{FF2B5EF4-FFF2-40B4-BE49-F238E27FC236}">
                <a16:creationId xmlns:a16="http://schemas.microsoft.com/office/drawing/2014/main" id="{AA8E345C-C9FD-F1F1-2FC0-9480CA05DB1B}"/>
              </a:ext>
            </a:extLst>
          </p:cNvPr>
          <p:cNvSpPr>
            <a:spLocks noGrp="1"/>
          </p:cNvSpPr>
          <p:nvPr>
            <p:ph type="ftr" sz="quarter" idx="3"/>
          </p:nvPr>
        </p:nvSpPr>
        <p:spPr/>
        <p:txBody>
          <a:bodyPr/>
          <a:lstStyle/>
          <a:p>
            <a:r>
              <a:rPr lang="en-US"/>
              <a:t>Physics 305 - Computational Imaging</a:t>
            </a:r>
            <a:endParaRPr lang="en-US" dirty="0"/>
          </a:p>
        </p:txBody>
      </p:sp>
      <p:sp>
        <p:nvSpPr>
          <p:cNvPr id="6" name="Slide Number Placeholder 5">
            <a:extLst>
              <a:ext uri="{FF2B5EF4-FFF2-40B4-BE49-F238E27FC236}">
                <a16:creationId xmlns:a16="http://schemas.microsoft.com/office/drawing/2014/main" id="{CBA0F427-5C8A-A64F-D76A-DA973EB93A90}"/>
              </a:ext>
            </a:extLst>
          </p:cNvPr>
          <p:cNvSpPr>
            <a:spLocks noGrp="1"/>
          </p:cNvSpPr>
          <p:nvPr>
            <p:ph type="sldNum" sz="quarter" idx="4"/>
          </p:nvPr>
        </p:nvSpPr>
        <p:spPr/>
        <p:txBody>
          <a:bodyPr/>
          <a:lstStyle/>
          <a:p>
            <a:fld id="{8262CFD8-7A98-47E6-A2CC-B17DDA24BA0E}" type="slidenum">
              <a:rPr lang="en-US" smtClean="0"/>
              <a:pPr/>
              <a:t>2</a:t>
            </a:fld>
            <a:endParaRPr lang="en-US"/>
          </a:p>
        </p:txBody>
      </p:sp>
      <p:sp>
        <p:nvSpPr>
          <p:cNvPr id="9" name="Text Placeholder 8">
            <a:extLst>
              <a:ext uri="{FF2B5EF4-FFF2-40B4-BE49-F238E27FC236}">
                <a16:creationId xmlns:a16="http://schemas.microsoft.com/office/drawing/2014/main" id="{9DFA7A2D-E3A0-16E0-8F06-7527D4D19057}"/>
              </a:ext>
            </a:extLst>
          </p:cNvPr>
          <p:cNvSpPr>
            <a:spLocks noGrp="1"/>
          </p:cNvSpPr>
          <p:nvPr>
            <p:ph type="body" idx="10"/>
          </p:nvPr>
        </p:nvSpPr>
        <p:spPr/>
        <p:txBody>
          <a:bodyPr/>
          <a:lstStyle/>
          <a:p>
            <a:r>
              <a:rPr lang="en-US" dirty="0"/>
              <a:t>result 1</a:t>
            </a:r>
          </a:p>
          <a:p>
            <a:r>
              <a:rPr lang="en-US" dirty="0"/>
              <a:t>result 2</a:t>
            </a:r>
          </a:p>
        </p:txBody>
      </p:sp>
      <p:sp>
        <p:nvSpPr>
          <p:cNvPr id="11" name="Text Placeholder 10">
            <a:extLst>
              <a:ext uri="{FF2B5EF4-FFF2-40B4-BE49-F238E27FC236}">
                <a16:creationId xmlns:a16="http://schemas.microsoft.com/office/drawing/2014/main" id="{5115DFD5-C84D-66C4-45DB-A0C56112D46D}"/>
              </a:ext>
            </a:extLst>
          </p:cNvPr>
          <p:cNvSpPr>
            <a:spLocks noGrp="1"/>
          </p:cNvSpPr>
          <p:nvPr>
            <p:ph type="body" idx="11"/>
          </p:nvPr>
        </p:nvSpPr>
        <p:spPr/>
        <p:txBody>
          <a:bodyPr/>
          <a:lstStyle/>
          <a:p>
            <a:r>
              <a:rPr lang="en-US" dirty="0">
                <a:hlinkClick r:id="rId3"/>
              </a:rPr>
              <a:t>Physics-301/Activity 1 - Color </a:t>
            </a:r>
            <a:r>
              <a:rPr lang="en-US" dirty="0" err="1">
                <a:hlinkClick r:id="rId3"/>
              </a:rPr>
              <a:t>Segmentation.ipynb</a:t>
            </a:r>
            <a:r>
              <a:rPr lang="en-US" dirty="0">
                <a:hlinkClick r:id="rId3"/>
              </a:rPr>
              <a:t> at main · </a:t>
            </a:r>
            <a:r>
              <a:rPr lang="en-US" dirty="0" err="1">
                <a:hlinkClick r:id="rId3"/>
              </a:rPr>
              <a:t>reneprincipejr</a:t>
            </a:r>
            <a:r>
              <a:rPr lang="en-US" dirty="0">
                <a:hlinkClick r:id="rId3"/>
              </a:rPr>
              <a:t>/Physics-301 (github.com) </a:t>
            </a:r>
            <a:endParaRPr lang="en-US" dirty="0"/>
          </a:p>
          <a:p>
            <a:r>
              <a:rPr lang="en-US" dirty="0">
                <a:hlinkClick r:id="rId4"/>
              </a:rPr>
              <a:t>https://drive.google.com/file/d/10yAmcNsyWs8dfkm6fHbPrnsFiF5YHBX9/view?usp=sharing</a:t>
            </a:r>
            <a:r>
              <a:rPr lang="en-US" dirty="0"/>
              <a:t> </a:t>
            </a:r>
          </a:p>
        </p:txBody>
      </p:sp>
      <p:graphicFrame>
        <p:nvGraphicFramePr>
          <p:cNvPr id="7" name="Text Placeholder 1">
            <a:extLst>
              <a:ext uri="{FF2B5EF4-FFF2-40B4-BE49-F238E27FC236}">
                <a16:creationId xmlns:a16="http://schemas.microsoft.com/office/drawing/2014/main" id="{11698C16-426B-2986-7244-52D2AAFE639D}"/>
              </a:ext>
            </a:extLst>
          </p:cNvPr>
          <p:cNvGraphicFramePr/>
          <p:nvPr>
            <p:extLst>
              <p:ext uri="{D42A27DB-BD31-4B8C-83A1-F6EECF244321}">
                <p14:modId xmlns:p14="http://schemas.microsoft.com/office/powerpoint/2010/main" val="2281636574"/>
              </p:ext>
            </p:extLst>
          </p:nvPr>
        </p:nvGraphicFramePr>
        <p:xfrm>
          <a:off x="628649" y="707306"/>
          <a:ext cx="8058151" cy="2137701"/>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2375245548"/>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A9A845E8-B9E4-6195-2D41-BB53725A5D25}"/>
              </a:ext>
            </a:extLst>
          </p:cNvPr>
          <p:cNvSpPr>
            <a:spLocks noGrp="1"/>
          </p:cNvSpPr>
          <p:nvPr>
            <p:ph type="ftr" sz="quarter" idx="11"/>
          </p:nvPr>
        </p:nvSpPr>
        <p:spPr/>
        <p:txBody>
          <a:bodyPr/>
          <a:lstStyle/>
          <a:p>
            <a:r>
              <a:rPr lang="en-US"/>
              <a:t>Physics 305 - Computational Imaging</a:t>
            </a:r>
            <a:endParaRPr lang="en-US" dirty="0"/>
          </a:p>
        </p:txBody>
      </p:sp>
      <p:sp>
        <p:nvSpPr>
          <p:cNvPr id="3" name="Title 2">
            <a:extLst>
              <a:ext uri="{FF2B5EF4-FFF2-40B4-BE49-F238E27FC236}">
                <a16:creationId xmlns:a16="http://schemas.microsoft.com/office/drawing/2014/main" id="{1FC556C4-F77C-7E17-DA3C-41BD1D92CD96}"/>
              </a:ext>
            </a:extLst>
          </p:cNvPr>
          <p:cNvSpPr>
            <a:spLocks noGrp="1"/>
          </p:cNvSpPr>
          <p:nvPr>
            <p:ph type="title"/>
          </p:nvPr>
        </p:nvSpPr>
        <p:spPr/>
        <p:txBody>
          <a:bodyPr/>
          <a:lstStyle/>
          <a:p>
            <a:r>
              <a:rPr lang="en-US" dirty="0"/>
              <a:t>Background</a:t>
            </a:r>
          </a:p>
        </p:txBody>
      </p:sp>
      <p:sp>
        <p:nvSpPr>
          <p:cNvPr id="4" name="Content Placeholder 3">
            <a:extLst>
              <a:ext uri="{FF2B5EF4-FFF2-40B4-BE49-F238E27FC236}">
                <a16:creationId xmlns:a16="http://schemas.microsoft.com/office/drawing/2014/main" id="{4D27BEF5-D2DE-7159-FF3F-BC4393F7158A}"/>
              </a:ext>
            </a:extLst>
          </p:cNvPr>
          <p:cNvSpPr>
            <a:spLocks noGrp="1"/>
          </p:cNvSpPr>
          <p:nvPr>
            <p:ph idx="1"/>
          </p:nvPr>
        </p:nvSpPr>
        <p:spPr/>
        <p:txBody>
          <a:bodyPr>
            <a:normAutofit/>
          </a:bodyPr>
          <a:lstStyle/>
          <a:p>
            <a:pPr marL="0" indent="0">
              <a:buNone/>
            </a:pPr>
            <a:endParaRPr lang="en-US" sz="2000" dirty="0"/>
          </a:p>
        </p:txBody>
      </p:sp>
      <p:sp>
        <p:nvSpPr>
          <p:cNvPr id="5" name="Slide Number Placeholder 4">
            <a:extLst>
              <a:ext uri="{FF2B5EF4-FFF2-40B4-BE49-F238E27FC236}">
                <a16:creationId xmlns:a16="http://schemas.microsoft.com/office/drawing/2014/main" id="{3EAF0428-1DF8-4672-1EA5-29FADF300226}"/>
              </a:ext>
            </a:extLst>
          </p:cNvPr>
          <p:cNvSpPr>
            <a:spLocks noGrp="1"/>
          </p:cNvSpPr>
          <p:nvPr>
            <p:ph type="sldNum" sz="quarter" idx="12"/>
          </p:nvPr>
        </p:nvSpPr>
        <p:spPr/>
        <p:txBody>
          <a:bodyPr/>
          <a:lstStyle/>
          <a:p>
            <a:fld id="{8262CFD8-7A98-47E6-A2CC-B17DDA24BA0E}" type="slidenum">
              <a:rPr lang="en-US" smtClean="0"/>
              <a:t>3</a:t>
            </a:fld>
            <a:endParaRPr lang="en-US"/>
          </a:p>
        </p:txBody>
      </p:sp>
      <p:pic>
        <p:nvPicPr>
          <p:cNvPr id="1026" name="Picture 2">
            <a:extLst>
              <a:ext uri="{FF2B5EF4-FFF2-40B4-BE49-F238E27FC236}">
                <a16:creationId xmlns:a16="http://schemas.microsoft.com/office/drawing/2014/main" id="{3C58AF55-9FC8-2667-E208-CF82CE9503E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798887"/>
            <a:ext cx="9144000" cy="24495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56234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8F8D90E-F30F-B3AC-D9C8-F219ADAD3C69}"/>
              </a:ext>
            </a:extLst>
          </p:cNvPr>
          <p:cNvSpPr>
            <a:spLocks noGrp="1"/>
          </p:cNvSpPr>
          <p:nvPr>
            <p:ph type="ftr" sz="quarter" idx="11"/>
          </p:nvPr>
        </p:nvSpPr>
        <p:spPr/>
        <p:txBody>
          <a:bodyPr/>
          <a:lstStyle/>
          <a:p>
            <a:r>
              <a:rPr lang="en-US"/>
              <a:t>Physics 305 - Computational Imaging</a:t>
            </a:r>
            <a:endParaRPr lang="en-US" dirty="0"/>
          </a:p>
        </p:txBody>
      </p:sp>
      <p:sp>
        <p:nvSpPr>
          <p:cNvPr id="3" name="Title 2">
            <a:extLst>
              <a:ext uri="{FF2B5EF4-FFF2-40B4-BE49-F238E27FC236}">
                <a16:creationId xmlns:a16="http://schemas.microsoft.com/office/drawing/2014/main" id="{1BEE5A7C-1CA9-B49B-9EC9-C612FB6313CD}"/>
              </a:ext>
            </a:extLst>
          </p:cNvPr>
          <p:cNvSpPr>
            <a:spLocks noGrp="1"/>
          </p:cNvSpPr>
          <p:nvPr>
            <p:ph type="title"/>
          </p:nvPr>
        </p:nvSpPr>
        <p:spPr/>
        <p:txBody>
          <a:bodyPr/>
          <a:lstStyle/>
          <a:p>
            <a:r>
              <a:rPr lang="en-US" dirty="0"/>
              <a:t>Overview</a:t>
            </a:r>
          </a:p>
        </p:txBody>
      </p:sp>
      <p:sp>
        <p:nvSpPr>
          <p:cNvPr id="4" name="Content Placeholder 3">
            <a:extLst>
              <a:ext uri="{FF2B5EF4-FFF2-40B4-BE49-F238E27FC236}">
                <a16:creationId xmlns:a16="http://schemas.microsoft.com/office/drawing/2014/main" id="{DCD53A41-EE7D-EA27-9B2D-71822E736647}"/>
              </a:ext>
            </a:extLst>
          </p:cNvPr>
          <p:cNvSpPr>
            <a:spLocks noGrp="1"/>
          </p:cNvSpPr>
          <p:nvPr>
            <p:ph idx="1"/>
          </p:nvPr>
        </p:nvSpPr>
        <p:spPr/>
        <p:txBody>
          <a:bodyPr>
            <a:normAutofit/>
          </a:bodyPr>
          <a:lstStyle/>
          <a:p>
            <a:pPr marL="0" indent="0">
              <a:buNone/>
            </a:pPr>
            <a:r>
              <a:rPr lang="en-US" sz="2000" dirty="0"/>
              <a:t>In this activity, we demonstrate the radon transform and its sinogram </a:t>
            </a:r>
            <a:r>
              <a:rPr lang="en-US" sz="2000" dirty="0" err="1"/>
              <a:t>behaviour</a:t>
            </a:r>
            <a:r>
              <a:rPr lang="en-US" sz="2000" dirty="0"/>
              <a:t> for synthetic shapes with increasing complexity. Transformation in the Radon domain facilitates visualization of structures within the image. </a:t>
            </a:r>
          </a:p>
          <a:p>
            <a:pPr marL="0" indent="0">
              <a:buNone/>
              <a:tabLst>
                <a:tab pos="446088" algn="l"/>
              </a:tabLst>
            </a:pPr>
            <a:r>
              <a:rPr lang="en-US" sz="2000" dirty="0"/>
              <a:t>	Then, we visualize the reconstruction error after the inverse radon transform is implemented. Lastly, we carried 3D visualization from successive MRI image slices, demonstrating an application in computed tomography (CT). </a:t>
            </a:r>
          </a:p>
        </p:txBody>
      </p:sp>
      <p:sp>
        <p:nvSpPr>
          <p:cNvPr id="5" name="Slide Number Placeholder 4">
            <a:extLst>
              <a:ext uri="{FF2B5EF4-FFF2-40B4-BE49-F238E27FC236}">
                <a16:creationId xmlns:a16="http://schemas.microsoft.com/office/drawing/2014/main" id="{5E3FF2D7-44B3-7DDC-F78B-BFE32DF98220}"/>
              </a:ext>
            </a:extLst>
          </p:cNvPr>
          <p:cNvSpPr>
            <a:spLocks noGrp="1"/>
          </p:cNvSpPr>
          <p:nvPr>
            <p:ph type="sldNum" sz="quarter" idx="12"/>
          </p:nvPr>
        </p:nvSpPr>
        <p:spPr/>
        <p:txBody>
          <a:bodyPr/>
          <a:lstStyle/>
          <a:p>
            <a:fld id="{8262CFD8-7A98-47E6-A2CC-B17DDA24BA0E}" type="slidenum">
              <a:rPr lang="en-US" smtClean="0"/>
              <a:t>4</a:t>
            </a:fld>
            <a:endParaRPr lang="en-US"/>
          </a:p>
        </p:txBody>
      </p:sp>
      <p:pic>
        <p:nvPicPr>
          <p:cNvPr id="1026" name="Picture 2">
            <a:extLst>
              <a:ext uri="{FF2B5EF4-FFF2-40B4-BE49-F238E27FC236}">
                <a16:creationId xmlns:a16="http://schemas.microsoft.com/office/drawing/2014/main" id="{A3AE9C62-DF98-F853-4694-9CF1DF357BF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25774"/>
          <a:stretch/>
        </p:blipFill>
        <p:spPr bwMode="auto">
          <a:xfrm>
            <a:off x="1178355" y="3898901"/>
            <a:ext cx="6787289" cy="24574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176674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D9253B-94F0-69A7-749C-DC5500236BF0}"/>
              </a:ext>
            </a:extLst>
          </p:cNvPr>
          <p:cNvSpPr>
            <a:spLocks noGrp="1"/>
          </p:cNvSpPr>
          <p:nvPr>
            <p:ph type="title"/>
          </p:nvPr>
        </p:nvSpPr>
        <p:spPr>
          <a:xfrm>
            <a:off x="628649" y="365127"/>
            <a:ext cx="8672105" cy="662396"/>
          </a:xfrm>
        </p:spPr>
        <p:txBody>
          <a:bodyPr/>
          <a:lstStyle/>
          <a:p>
            <a:r>
              <a:rPr lang="en-US" dirty="0"/>
              <a:t>Radon Transform: Basic Shapes</a:t>
            </a:r>
          </a:p>
        </p:txBody>
      </p:sp>
      <p:sp>
        <p:nvSpPr>
          <p:cNvPr id="3" name="Footer Placeholder 2">
            <a:extLst>
              <a:ext uri="{FF2B5EF4-FFF2-40B4-BE49-F238E27FC236}">
                <a16:creationId xmlns:a16="http://schemas.microsoft.com/office/drawing/2014/main" id="{DD2C8FF7-11BE-66DE-1488-25F6C1C2854E}"/>
              </a:ext>
            </a:extLst>
          </p:cNvPr>
          <p:cNvSpPr>
            <a:spLocks noGrp="1"/>
          </p:cNvSpPr>
          <p:nvPr>
            <p:ph type="ftr" sz="quarter" idx="11"/>
          </p:nvPr>
        </p:nvSpPr>
        <p:spPr/>
        <p:txBody>
          <a:bodyPr/>
          <a:lstStyle/>
          <a:p>
            <a:r>
              <a:rPr lang="en-US"/>
              <a:t>Physics 305 - Computational Imaging</a:t>
            </a:r>
          </a:p>
        </p:txBody>
      </p:sp>
      <p:sp>
        <p:nvSpPr>
          <p:cNvPr id="4" name="Slide Number Placeholder 3">
            <a:extLst>
              <a:ext uri="{FF2B5EF4-FFF2-40B4-BE49-F238E27FC236}">
                <a16:creationId xmlns:a16="http://schemas.microsoft.com/office/drawing/2014/main" id="{FDF0B1AF-A222-6415-CCF1-7941F15F032C}"/>
              </a:ext>
            </a:extLst>
          </p:cNvPr>
          <p:cNvSpPr>
            <a:spLocks noGrp="1"/>
          </p:cNvSpPr>
          <p:nvPr>
            <p:ph type="sldNum" sz="quarter" idx="12"/>
          </p:nvPr>
        </p:nvSpPr>
        <p:spPr/>
        <p:txBody>
          <a:bodyPr/>
          <a:lstStyle/>
          <a:p>
            <a:fld id="{8262CFD8-7A98-47E6-A2CC-B17DDA24BA0E}" type="slidenum">
              <a:rPr lang="en-US" smtClean="0"/>
              <a:t>5</a:t>
            </a:fld>
            <a:endParaRPr lang="en-US"/>
          </a:p>
        </p:txBody>
      </p:sp>
      <p:pic>
        <p:nvPicPr>
          <p:cNvPr id="3074" name="Picture 2">
            <a:extLst>
              <a:ext uri="{FF2B5EF4-FFF2-40B4-BE49-F238E27FC236}">
                <a16:creationId xmlns:a16="http://schemas.microsoft.com/office/drawing/2014/main" id="{2F062DA2-7D40-AF57-770D-3801332A28A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097280"/>
            <a:ext cx="9144000" cy="245745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a:extLst>
              <a:ext uri="{FF2B5EF4-FFF2-40B4-BE49-F238E27FC236}">
                <a16:creationId xmlns:a16="http://schemas.microsoft.com/office/drawing/2014/main" id="{7BC17FBD-0C8E-A9C3-2ECE-5523D55A1A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657600"/>
            <a:ext cx="9144000" cy="24701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497659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897565-BD32-A58C-1698-B4A5CD0C364C}"/>
              </a:ext>
            </a:extLst>
          </p:cNvPr>
          <p:cNvSpPr>
            <a:spLocks noGrp="1"/>
          </p:cNvSpPr>
          <p:nvPr>
            <p:ph type="title"/>
          </p:nvPr>
        </p:nvSpPr>
        <p:spPr>
          <a:xfrm>
            <a:off x="628650" y="365127"/>
            <a:ext cx="8698230" cy="662396"/>
          </a:xfrm>
        </p:spPr>
        <p:txBody>
          <a:bodyPr/>
          <a:lstStyle/>
          <a:p>
            <a:r>
              <a:rPr lang="en-US" dirty="0"/>
              <a:t>Radon Transform: Basic Shapes</a:t>
            </a:r>
          </a:p>
        </p:txBody>
      </p:sp>
      <p:sp>
        <p:nvSpPr>
          <p:cNvPr id="3" name="Footer Placeholder 2">
            <a:extLst>
              <a:ext uri="{FF2B5EF4-FFF2-40B4-BE49-F238E27FC236}">
                <a16:creationId xmlns:a16="http://schemas.microsoft.com/office/drawing/2014/main" id="{7F023FC9-4FD3-7D3F-C18F-E09382255549}"/>
              </a:ext>
            </a:extLst>
          </p:cNvPr>
          <p:cNvSpPr>
            <a:spLocks noGrp="1"/>
          </p:cNvSpPr>
          <p:nvPr>
            <p:ph type="ftr" sz="quarter" idx="11"/>
          </p:nvPr>
        </p:nvSpPr>
        <p:spPr/>
        <p:txBody>
          <a:bodyPr/>
          <a:lstStyle/>
          <a:p>
            <a:r>
              <a:rPr lang="en-US"/>
              <a:t>Physics 305 - Computational Imaging</a:t>
            </a:r>
          </a:p>
        </p:txBody>
      </p:sp>
      <p:sp>
        <p:nvSpPr>
          <p:cNvPr id="4" name="Slide Number Placeholder 3">
            <a:extLst>
              <a:ext uri="{FF2B5EF4-FFF2-40B4-BE49-F238E27FC236}">
                <a16:creationId xmlns:a16="http://schemas.microsoft.com/office/drawing/2014/main" id="{F32073E4-024A-33D4-BBF6-386902BDAB47}"/>
              </a:ext>
            </a:extLst>
          </p:cNvPr>
          <p:cNvSpPr>
            <a:spLocks noGrp="1"/>
          </p:cNvSpPr>
          <p:nvPr>
            <p:ph type="sldNum" sz="quarter" idx="12"/>
          </p:nvPr>
        </p:nvSpPr>
        <p:spPr/>
        <p:txBody>
          <a:bodyPr/>
          <a:lstStyle/>
          <a:p>
            <a:fld id="{8262CFD8-7A98-47E6-A2CC-B17DDA24BA0E}" type="slidenum">
              <a:rPr lang="en-US" smtClean="0"/>
              <a:t>6</a:t>
            </a:fld>
            <a:endParaRPr lang="en-US"/>
          </a:p>
        </p:txBody>
      </p:sp>
      <p:pic>
        <p:nvPicPr>
          <p:cNvPr id="4098" name="Picture 2">
            <a:extLst>
              <a:ext uri="{FF2B5EF4-FFF2-40B4-BE49-F238E27FC236}">
                <a16:creationId xmlns:a16="http://schemas.microsoft.com/office/drawing/2014/main" id="{B75376A7-29B1-0AE4-0BE9-CB1678244EE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097280"/>
            <a:ext cx="9144000" cy="2457450"/>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a:extLst>
              <a:ext uri="{FF2B5EF4-FFF2-40B4-BE49-F238E27FC236}">
                <a16:creationId xmlns:a16="http://schemas.microsoft.com/office/drawing/2014/main" id="{437F5512-C1CB-93E5-4202-BA067138F49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657600"/>
            <a:ext cx="9144000" cy="24431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420160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3448FD-0083-2522-7BB3-3AAB363C0266}"/>
              </a:ext>
            </a:extLst>
          </p:cNvPr>
          <p:cNvSpPr>
            <a:spLocks noGrp="1"/>
          </p:cNvSpPr>
          <p:nvPr>
            <p:ph type="title"/>
          </p:nvPr>
        </p:nvSpPr>
        <p:spPr>
          <a:xfrm>
            <a:off x="628650" y="365127"/>
            <a:ext cx="8921750" cy="662396"/>
          </a:xfrm>
        </p:spPr>
        <p:txBody>
          <a:bodyPr/>
          <a:lstStyle/>
          <a:p>
            <a:r>
              <a:rPr lang="en-US" dirty="0"/>
              <a:t>Radon Transform: Many Circles</a:t>
            </a:r>
          </a:p>
        </p:txBody>
      </p:sp>
      <p:sp>
        <p:nvSpPr>
          <p:cNvPr id="3" name="Footer Placeholder 2">
            <a:extLst>
              <a:ext uri="{FF2B5EF4-FFF2-40B4-BE49-F238E27FC236}">
                <a16:creationId xmlns:a16="http://schemas.microsoft.com/office/drawing/2014/main" id="{313242E5-3898-FF4B-9E9A-3B12C0765925}"/>
              </a:ext>
            </a:extLst>
          </p:cNvPr>
          <p:cNvSpPr>
            <a:spLocks noGrp="1"/>
          </p:cNvSpPr>
          <p:nvPr>
            <p:ph type="ftr" sz="quarter" idx="11"/>
          </p:nvPr>
        </p:nvSpPr>
        <p:spPr/>
        <p:txBody>
          <a:bodyPr/>
          <a:lstStyle/>
          <a:p>
            <a:r>
              <a:rPr lang="en-US"/>
              <a:t>Physics 305 - Computational Imaging</a:t>
            </a:r>
          </a:p>
        </p:txBody>
      </p:sp>
      <p:sp>
        <p:nvSpPr>
          <p:cNvPr id="4" name="Slide Number Placeholder 3">
            <a:extLst>
              <a:ext uri="{FF2B5EF4-FFF2-40B4-BE49-F238E27FC236}">
                <a16:creationId xmlns:a16="http://schemas.microsoft.com/office/drawing/2014/main" id="{51DD3BCF-D68D-EA90-A27D-BB9DC8257763}"/>
              </a:ext>
            </a:extLst>
          </p:cNvPr>
          <p:cNvSpPr>
            <a:spLocks noGrp="1"/>
          </p:cNvSpPr>
          <p:nvPr>
            <p:ph type="sldNum" sz="quarter" idx="12"/>
          </p:nvPr>
        </p:nvSpPr>
        <p:spPr/>
        <p:txBody>
          <a:bodyPr/>
          <a:lstStyle/>
          <a:p>
            <a:fld id="{8262CFD8-7A98-47E6-A2CC-B17DDA24BA0E}" type="slidenum">
              <a:rPr lang="en-US" smtClean="0"/>
              <a:t>7</a:t>
            </a:fld>
            <a:endParaRPr lang="en-US"/>
          </a:p>
        </p:txBody>
      </p:sp>
      <p:pic>
        <p:nvPicPr>
          <p:cNvPr id="2050" name="Picture 2">
            <a:extLst>
              <a:ext uri="{FF2B5EF4-FFF2-40B4-BE49-F238E27FC236}">
                <a16:creationId xmlns:a16="http://schemas.microsoft.com/office/drawing/2014/main" id="{92DF18A7-B99D-B2EB-C2B2-0E182169473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097280"/>
            <a:ext cx="9144000" cy="245745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B4B19947-BA7D-7696-EFC2-F22D10D821C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3657600"/>
            <a:ext cx="9144000" cy="24431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396814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E496947D-AC3C-18CA-5D70-6A878C1B3911}"/>
              </a:ext>
            </a:extLst>
          </p:cNvPr>
          <p:cNvSpPr>
            <a:spLocks noGrp="1"/>
          </p:cNvSpPr>
          <p:nvPr>
            <p:ph type="ftr" sz="quarter" idx="11"/>
          </p:nvPr>
        </p:nvSpPr>
        <p:spPr/>
        <p:txBody>
          <a:bodyPr/>
          <a:lstStyle/>
          <a:p>
            <a:r>
              <a:rPr lang="en-US"/>
              <a:t>Physics 305 - Computational Imaging</a:t>
            </a:r>
          </a:p>
        </p:txBody>
      </p:sp>
      <p:sp>
        <p:nvSpPr>
          <p:cNvPr id="5" name="Title 4">
            <a:extLst>
              <a:ext uri="{FF2B5EF4-FFF2-40B4-BE49-F238E27FC236}">
                <a16:creationId xmlns:a16="http://schemas.microsoft.com/office/drawing/2014/main" id="{E3F54826-3575-9266-2049-F654AD12B6EC}"/>
              </a:ext>
            </a:extLst>
          </p:cNvPr>
          <p:cNvSpPr>
            <a:spLocks noGrp="1"/>
          </p:cNvSpPr>
          <p:nvPr>
            <p:ph type="title"/>
          </p:nvPr>
        </p:nvSpPr>
        <p:spPr/>
        <p:txBody>
          <a:bodyPr/>
          <a:lstStyle/>
          <a:p>
            <a:r>
              <a:rPr lang="en-US" dirty="0"/>
              <a:t>Discussion</a:t>
            </a:r>
          </a:p>
        </p:txBody>
      </p:sp>
      <p:sp>
        <p:nvSpPr>
          <p:cNvPr id="6" name="Content Placeholder 5">
            <a:extLst>
              <a:ext uri="{FF2B5EF4-FFF2-40B4-BE49-F238E27FC236}">
                <a16:creationId xmlns:a16="http://schemas.microsoft.com/office/drawing/2014/main" id="{A7D7D05A-FE4B-D52D-8A74-6EB9B45948AD}"/>
              </a:ext>
            </a:extLst>
          </p:cNvPr>
          <p:cNvSpPr>
            <a:spLocks noGrp="1"/>
          </p:cNvSpPr>
          <p:nvPr>
            <p:ph idx="1"/>
          </p:nvPr>
        </p:nvSpPr>
        <p:spPr/>
        <p:txBody>
          <a:bodyPr>
            <a:normAutofit/>
          </a:bodyPr>
          <a:lstStyle/>
          <a:p>
            <a:pPr marL="0" indent="0">
              <a:buNone/>
            </a:pPr>
            <a:r>
              <a:rPr lang="en-US" sz="1800" dirty="0"/>
              <a:t>As shown by the results, the x-axis of the sinogram represents the angles at which a line integral is obtained (0 to 180</a:t>
            </a:r>
            <a:r>
              <a:rPr lang="en-US" sz="1800" baseline="30000" dirty="0"/>
              <a:t>o</a:t>
            </a:r>
            <a:r>
              <a:rPr lang="en-US" sz="1800" dirty="0"/>
              <a:t>), while the y-axis represents the spatial extent (128 pixels). </a:t>
            </a:r>
          </a:p>
          <a:p>
            <a:pPr marL="0" indent="0">
              <a:buNone/>
              <a:tabLst>
                <a:tab pos="457200" algn="l"/>
              </a:tabLst>
            </a:pPr>
            <a:r>
              <a:rPr lang="en-US" sz="1800" dirty="0"/>
              <a:t>	Radon transform’s polar projection acquisition is evident on a circular aperture, where its sinogram has regular density. This means it returned equal line integral across all projection angles. Interestingly, the double slit’s information is preserved on a sinogram when a projection is done horizontally (at 0</a:t>
            </a:r>
            <a:r>
              <a:rPr lang="en-US" sz="1800" baseline="30000" dirty="0"/>
              <a:t>o</a:t>
            </a:r>
            <a:r>
              <a:rPr lang="en-US" sz="1800" dirty="0"/>
              <a:t> and 180</a:t>
            </a:r>
            <a:r>
              <a:rPr lang="en-US" sz="1800" baseline="30000" dirty="0"/>
              <a:t>o</a:t>
            </a:r>
            <a:r>
              <a:rPr lang="en-US" sz="1800" dirty="0"/>
              <a:t>), where density is lowest upon projection across the slit’s width rather than along vertical length.</a:t>
            </a:r>
          </a:p>
        </p:txBody>
      </p:sp>
      <p:sp>
        <p:nvSpPr>
          <p:cNvPr id="4" name="Slide Number Placeholder 3">
            <a:extLst>
              <a:ext uri="{FF2B5EF4-FFF2-40B4-BE49-F238E27FC236}">
                <a16:creationId xmlns:a16="http://schemas.microsoft.com/office/drawing/2014/main" id="{B2B5D93E-158F-5067-D117-5C9917D9ACEE}"/>
              </a:ext>
            </a:extLst>
          </p:cNvPr>
          <p:cNvSpPr>
            <a:spLocks noGrp="1"/>
          </p:cNvSpPr>
          <p:nvPr>
            <p:ph type="sldNum" sz="quarter" idx="12"/>
          </p:nvPr>
        </p:nvSpPr>
        <p:spPr/>
        <p:txBody>
          <a:bodyPr/>
          <a:lstStyle/>
          <a:p>
            <a:fld id="{8262CFD8-7A98-47E6-A2CC-B17DDA24BA0E}" type="slidenum">
              <a:rPr lang="en-US" smtClean="0"/>
              <a:t>8</a:t>
            </a:fld>
            <a:endParaRPr lang="en-US"/>
          </a:p>
        </p:txBody>
      </p:sp>
      <p:pic>
        <p:nvPicPr>
          <p:cNvPr id="5124" name="Picture 4">
            <a:extLst>
              <a:ext uri="{FF2B5EF4-FFF2-40B4-BE49-F238E27FC236}">
                <a16:creationId xmlns:a16="http://schemas.microsoft.com/office/drawing/2014/main" id="{A14FCFEA-FD8D-135C-6F56-79292A20BFE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840480"/>
            <a:ext cx="9144000" cy="24574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967030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BFFC46DE-F7E8-F286-26BC-77412C0CB404}"/>
              </a:ext>
            </a:extLst>
          </p:cNvPr>
          <p:cNvSpPr>
            <a:spLocks noGrp="1"/>
          </p:cNvSpPr>
          <p:nvPr>
            <p:ph type="ftr" sz="quarter" idx="11"/>
          </p:nvPr>
        </p:nvSpPr>
        <p:spPr/>
        <p:txBody>
          <a:bodyPr/>
          <a:lstStyle/>
          <a:p>
            <a:r>
              <a:rPr lang="en-US"/>
              <a:t>Physics 305 - Computational Imaging</a:t>
            </a:r>
          </a:p>
        </p:txBody>
      </p:sp>
      <p:sp>
        <p:nvSpPr>
          <p:cNvPr id="6" name="Title 5">
            <a:extLst>
              <a:ext uri="{FF2B5EF4-FFF2-40B4-BE49-F238E27FC236}">
                <a16:creationId xmlns:a16="http://schemas.microsoft.com/office/drawing/2014/main" id="{C6753292-3ED7-FB5C-3C53-1878A3A846F1}"/>
              </a:ext>
            </a:extLst>
          </p:cNvPr>
          <p:cNvSpPr>
            <a:spLocks noGrp="1"/>
          </p:cNvSpPr>
          <p:nvPr>
            <p:ph type="title"/>
          </p:nvPr>
        </p:nvSpPr>
        <p:spPr/>
        <p:txBody>
          <a:bodyPr/>
          <a:lstStyle/>
          <a:p>
            <a:r>
              <a:rPr lang="en-US" dirty="0"/>
              <a:t>Discussion</a:t>
            </a:r>
          </a:p>
        </p:txBody>
      </p:sp>
      <p:sp>
        <p:nvSpPr>
          <p:cNvPr id="7" name="Content Placeholder 6">
            <a:extLst>
              <a:ext uri="{FF2B5EF4-FFF2-40B4-BE49-F238E27FC236}">
                <a16:creationId xmlns:a16="http://schemas.microsoft.com/office/drawing/2014/main" id="{DD0F3322-E522-CC2F-A2FF-138033DC1E42}"/>
              </a:ext>
            </a:extLst>
          </p:cNvPr>
          <p:cNvSpPr>
            <a:spLocks noGrp="1"/>
          </p:cNvSpPr>
          <p:nvPr>
            <p:ph idx="1"/>
          </p:nvPr>
        </p:nvSpPr>
        <p:spPr/>
        <p:txBody>
          <a:bodyPr>
            <a:normAutofit/>
          </a:bodyPr>
          <a:lstStyle/>
          <a:p>
            <a:pPr marL="0" indent="0">
              <a:buNone/>
            </a:pPr>
            <a:r>
              <a:rPr lang="en-US" sz="1800" dirty="0"/>
              <a:t>Interestingly, a circular artifact in the recovery was observed on the radon transforms of many circles and on the sample image as shown below. Information beyond this diameter were lost upon reconstruction. This corresponds to the polar nature acquisition of radon transform. </a:t>
            </a:r>
          </a:p>
          <a:p>
            <a:pPr marL="0" indent="0">
              <a:buNone/>
              <a:tabLst>
                <a:tab pos="457200" algn="l"/>
              </a:tabLst>
            </a:pPr>
            <a:r>
              <a:rPr lang="en-US" sz="1800" dirty="0"/>
              <a:t>	Overall, sinogram represents the radon transform on an image and it shows the embedded features within the object in the form of density. This is widely used in medicine applications, where X-rays are projected from all directions to create sinograms, representing the internal anatomical structures of the human bod. </a:t>
            </a:r>
          </a:p>
        </p:txBody>
      </p:sp>
      <p:sp>
        <p:nvSpPr>
          <p:cNvPr id="4" name="Slide Number Placeholder 3">
            <a:extLst>
              <a:ext uri="{FF2B5EF4-FFF2-40B4-BE49-F238E27FC236}">
                <a16:creationId xmlns:a16="http://schemas.microsoft.com/office/drawing/2014/main" id="{008E4D9A-4228-98F5-B2C1-4E6D3AC91604}"/>
              </a:ext>
            </a:extLst>
          </p:cNvPr>
          <p:cNvSpPr>
            <a:spLocks noGrp="1"/>
          </p:cNvSpPr>
          <p:nvPr>
            <p:ph type="sldNum" sz="quarter" idx="12"/>
          </p:nvPr>
        </p:nvSpPr>
        <p:spPr/>
        <p:txBody>
          <a:bodyPr/>
          <a:lstStyle/>
          <a:p>
            <a:fld id="{8262CFD8-7A98-47E6-A2CC-B17DDA24BA0E}" type="slidenum">
              <a:rPr lang="en-US" smtClean="0"/>
              <a:t>9</a:t>
            </a:fld>
            <a:endParaRPr lang="en-US"/>
          </a:p>
        </p:txBody>
      </p:sp>
      <p:pic>
        <p:nvPicPr>
          <p:cNvPr id="6146" name="Picture 2">
            <a:extLst>
              <a:ext uri="{FF2B5EF4-FFF2-40B4-BE49-F238E27FC236}">
                <a16:creationId xmlns:a16="http://schemas.microsoft.com/office/drawing/2014/main" id="{21B330EB-C014-BFE4-D61F-2073B72423A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3840480"/>
            <a:ext cx="9144000" cy="2476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5075807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3469</TotalTime>
  <Words>853</Words>
  <Application>Microsoft Macintosh PowerPoint</Application>
  <PresentationFormat>On-screen Show (4:3)</PresentationFormat>
  <Paragraphs>63</Paragraphs>
  <Slides>13</Slides>
  <Notes>5</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13</vt:i4>
      </vt:variant>
    </vt:vector>
  </HeadingPairs>
  <TitlesOfParts>
    <vt:vector size="25" baseType="lpstr">
      <vt:lpstr>Arial</vt:lpstr>
      <vt:lpstr>Bahnschrift</vt:lpstr>
      <vt:lpstr>Bahnschrift Condensed</vt:lpstr>
      <vt:lpstr>Bahnschrift Light</vt:lpstr>
      <vt:lpstr>Bahnschrift SemiBold</vt:lpstr>
      <vt:lpstr>Bahnschrift SemiBold Condensed</vt:lpstr>
      <vt:lpstr>Bahnschrift SemiCondensed</vt:lpstr>
      <vt:lpstr>Bahnschrift SemiLight</vt:lpstr>
      <vt:lpstr>Calibri</vt:lpstr>
      <vt:lpstr>Söhne</vt:lpstr>
      <vt:lpstr>Wingdings</vt:lpstr>
      <vt:lpstr>Office Theme</vt:lpstr>
      <vt:lpstr> </vt:lpstr>
      <vt:lpstr>  objectives</vt:lpstr>
      <vt:lpstr>Background</vt:lpstr>
      <vt:lpstr>Overview</vt:lpstr>
      <vt:lpstr>Radon Transform: Basic Shapes</vt:lpstr>
      <vt:lpstr>Radon Transform: Basic Shapes</vt:lpstr>
      <vt:lpstr>Radon Transform: Many Circles</vt:lpstr>
      <vt:lpstr>Discussion</vt:lpstr>
      <vt:lpstr>Discussion</vt:lpstr>
      <vt:lpstr>MRI Images</vt:lpstr>
      <vt:lpstr>3D Contours</vt:lpstr>
      <vt:lpstr>Stacking</vt:lpstr>
      <vt:lpstr> reflection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Rene Jr Principe</dc:creator>
  <cp:lastModifiedBy>Rene Jr Principe</cp:lastModifiedBy>
  <cp:revision>28</cp:revision>
  <cp:lastPrinted>2022-06-06T16:25:46Z</cp:lastPrinted>
  <dcterms:created xsi:type="dcterms:W3CDTF">2022-05-28T03:01:51Z</dcterms:created>
  <dcterms:modified xsi:type="dcterms:W3CDTF">2023-07-04T02:29:46Z</dcterms:modified>
</cp:coreProperties>
</file>

<file path=docProps/thumbnail.jpeg>
</file>